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85" r:id="rId2"/>
    <p:sldId id="257" r:id="rId3"/>
    <p:sldId id="287" r:id="rId4"/>
    <p:sldId id="288" r:id="rId5"/>
    <p:sldId id="289" r:id="rId6"/>
    <p:sldId id="280" r:id="rId7"/>
  </p:sldIdLst>
  <p:sldSz cx="9144000" cy="5715000" type="screen16x10"/>
  <p:notesSz cx="6858000" cy="9144000"/>
  <p:defaultTextStyle>
    <a:defPPr>
      <a:defRPr lang="ru-RU"/>
    </a:defPPr>
    <a:lvl1pPr marL="0" algn="l" defTabSz="71323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56616" algn="l" defTabSz="71323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13232" algn="l" defTabSz="71323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69848" algn="l" defTabSz="71323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26464" algn="l" defTabSz="71323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83080" algn="l" defTabSz="71323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39696" algn="l" defTabSz="71323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96312" algn="l" defTabSz="71323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852928" algn="l" defTabSz="71323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Дмитрий" initials="Д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85AF"/>
    <a:srgbClr val="AABAD2"/>
    <a:srgbClr val="EF6B01"/>
    <a:srgbClr val="FCCE00"/>
    <a:srgbClr val="95A0B2"/>
    <a:srgbClr val="475B79"/>
    <a:srgbClr val="BABABA"/>
    <a:srgbClr val="C5D8FF"/>
    <a:srgbClr val="0D4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 autoAdjust="0"/>
    <p:restoredTop sz="94660"/>
  </p:normalViewPr>
  <p:slideViewPr>
    <p:cSldViewPr snapToGrid="0">
      <p:cViewPr varScale="1">
        <p:scale>
          <a:sx n="145" d="100"/>
          <a:sy n="145" d="100"/>
        </p:scale>
        <p:origin x="540" y="120"/>
      </p:cViewPr>
      <p:guideLst>
        <p:guide orient="horz" pos="180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notesViewPr>
    <p:cSldViewPr snapToGrid="0">
      <p:cViewPr varScale="1">
        <p:scale>
          <a:sx n="98" d="100"/>
          <a:sy n="98" d="100"/>
        </p:scale>
        <p:origin x="351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3215D7-2981-4B60-94C3-AAFD0FBD6D96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6266C3-1338-4997-8B18-7DB8407AEB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6205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1323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56616" algn="l" defTabSz="71323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713232" algn="l" defTabSz="71323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69848" algn="l" defTabSz="71323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426464" algn="l" defTabSz="71323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83080" algn="l" defTabSz="71323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139696" algn="l" defTabSz="71323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96312" algn="l" defTabSz="71323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852928" algn="l" defTabSz="71323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2.png" descr="C:\Users\nikitenkoas\Documents\ОРНИ\БЛАНКИ\Лого\Лого Тюмень белый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467800" y="1195087"/>
            <a:ext cx="1008000" cy="553722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AA0641D-8846-4F27-A830-398FAD7D93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47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620835A6-5BE8-4E2C-92D4-F976A1822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900"/>
            </a:lvl1pPr>
            <a:lvl2pPr marL="356616" indent="0" algn="ctr">
              <a:buNone/>
              <a:defRPr sz="1600"/>
            </a:lvl2pPr>
            <a:lvl3pPr marL="713232" indent="0" algn="ctr">
              <a:buNone/>
              <a:defRPr sz="1400"/>
            </a:lvl3pPr>
            <a:lvl4pPr marL="1069848" indent="0" algn="ctr">
              <a:buNone/>
              <a:defRPr sz="1200"/>
            </a:lvl4pPr>
            <a:lvl5pPr marL="1426464" indent="0" algn="ctr">
              <a:buNone/>
              <a:defRPr sz="1200"/>
            </a:lvl5pPr>
            <a:lvl6pPr marL="1783080" indent="0" algn="ctr">
              <a:buNone/>
              <a:defRPr sz="1200"/>
            </a:lvl6pPr>
            <a:lvl7pPr marL="2139696" indent="0" algn="ctr">
              <a:buNone/>
              <a:defRPr sz="1200"/>
            </a:lvl7pPr>
            <a:lvl8pPr marL="2496312" indent="0" algn="ctr">
              <a:buNone/>
              <a:defRPr sz="1200"/>
            </a:lvl8pPr>
            <a:lvl9pPr marL="2852928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61982BF-751C-402B-A1E7-A45D5D0FF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55843-359E-410D-A8B8-5AD7E391721D}" type="datetime1">
              <a:rPr lang="ru-RU" smtClean="0"/>
              <a:t>07.04.2026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7A077AF-A969-4E1C-BD66-F208EC9E7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38DEE39-DC9B-4FD9-B5AE-9ED6FDBD3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3F925-D200-4ABB-A65B-1BE73BD59E0C}" type="slidenum">
              <a:rPr lang="ru-RU" smtClean="0"/>
              <a:t>‹#›</a:t>
            </a:fld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462654" y="1259224"/>
            <a:ext cx="328301" cy="328301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985477" y="664056"/>
            <a:ext cx="189000" cy="210000"/>
          </a:xfrm>
          <a:prstGeom prst="rect">
            <a:avLst/>
          </a:prstGeom>
        </p:spPr>
      </p:pic>
      <p:sp>
        <p:nvSpPr>
          <p:cNvPr id="11" name="Rectangle 5"/>
          <p:cNvSpPr>
            <a:spLocks noChangeArrowheads="1"/>
          </p:cNvSpPr>
          <p:nvPr userDrawn="1"/>
        </p:nvSpPr>
        <p:spPr bwMode="auto">
          <a:xfrm>
            <a:off x="8591550" y="664056"/>
            <a:ext cx="552450" cy="5050944"/>
          </a:xfrm>
          <a:prstGeom prst="rect">
            <a:avLst/>
          </a:prstGeom>
          <a:solidFill>
            <a:srgbClr val="6985AF"/>
          </a:solidFill>
          <a:ln>
            <a:noFill/>
          </a:ln>
          <a:extLst/>
        </p:spPr>
        <p:txBody>
          <a:bodyPr vert="horz" wrap="square" lIns="68573" tIns="34289" rIns="68573" bIns="34289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2" name="Рисунок 11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458205" y="557504"/>
            <a:ext cx="283369" cy="834364"/>
          </a:xfrm>
          <a:prstGeom prst="rect">
            <a:avLst/>
          </a:prstGeom>
        </p:spPr>
      </p:pic>
      <p:cxnSp>
        <p:nvCxnSpPr>
          <p:cNvPr id="13" name="Прямая соединительная линия 12"/>
          <p:cNvCxnSpPr/>
          <p:nvPr userDrawn="1"/>
        </p:nvCxnSpPr>
        <p:spPr>
          <a:xfrm flipH="1">
            <a:off x="711203" y="3467819"/>
            <a:ext cx="7888686" cy="0"/>
          </a:xfrm>
          <a:prstGeom prst="line">
            <a:avLst/>
          </a:prstGeom>
          <a:ln w="25400">
            <a:solidFill>
              <a:srgbClr val="6985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 userDrawn="1"/>
        </p:nvSpPr>
        <p:spPr>
          <a:xfrm rot="16200000">
            <a:off x="6401894" y="2866512"/>
            <a:ext cx="4931762" cy="377024"/>
          </a:xfrm>
          <a:prstGeom prst="rect">
            <a:avLst/>
          </a:prstGeom>
          <a:noFill/>
        </p:spPr>
        <p:txBody>
          <a:bodyPr wrap="square" lIns="68573" tIns="34289" rIns="68573" bIns="34289" rtlCol="0">
            <a:spAutoFit/>
          </a:bodyPr>
          <a:lstStyle/>
          <a:p>
            <a:r>
              <a:rPr lang="ru-RU" sz="2000" dirty="0" smtClean="0">
                <a:solidFill>
                  <a:schemeClr val="bg1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МОЛОДОЙ</a:t>
            </a:r>
            <a:r>
              <a:rPr lang="ru-RU" sz="2000" baseline="0" dirty="0" smtClean="0">
                <a:solidFill>
                  <a:schemeClr val="bg1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ВЗГЛЯД НА ПРОБЛЕМЫ ТЭК</a:t>
            </a:r>
            <a:endParaRPr lang="ru-RU" sz="2000" dirty="0">
              <a:solidFill>
                <a:schemeClr val="bg1"/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6739966" y="4992929"/>
            <a:ext cx="108000" cy="195000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3005" y="1100809"/>
            <a:ext cx="975903" cy="64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21586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1EFCD22-61EB-4C9C-8388-E28EEB047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5C5DA339-4C2B-4403-A877-2F81B10C47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B27F4D3-687B-4F1B-BCFB-B797D864F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6B7A6-8193-4C2B-9F4A-0E5A398EAE1E}" type="datetime1">
              <a:rPr lang="ru-RU" smtClean="0"/>
              <a:t>07.04.2026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6FEAC47-EE92-4703-8485-ECC8F593E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AFAD57B-7B80-45EE-8330-FF5FEAA29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3F925-D200-4ABB-A65B-1BE73BD59E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1136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7816C738-F662-4802-8B78-DC7EC80BCF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7AA74145-DB74-4D10-AD63-9DA982F464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0421151-0864-4B52-BE65-1961E2913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80A2-77B0-4DE8-B6CE-7A8D6DAB4E6E}" type="datetime1">
              <a:rPr lang="ru-RU" smtClean="0"/>
              <a:t>07.04.2026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ED87551-5088-43E4-8111-D934C7336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6401A0A-FB21-4A2F-A5AB-42778A9D8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3F925-D200-4ABB-A65B-1BE73BD59E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093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35CE4AD-3F69-45B1-9F5C-3F7E9BB6A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F106346-A815-47E6-85A0-B4196F1900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A060036-8F87-47EA-8362-03112D213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D022A-F899-4E23-AE16-BB626C86A71D}" type="datetime1">
              <a:rPr lang="ru-RU" smtClean="0"/>
              <a:t>07.04.2026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087410D-3A0B-4007-B45A-5F671EFC1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CBC09DD-6B96-45B5-A910-7D9024574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3F925-D200-4ABB-A65B-1BE73BD59E0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292099" y="-1"/>
            <a:ext cx="162000" cy="5341057"/>
          </a:xfrm>
          <a:prstGeom prst="rect">
            <a:avLst/>
          </a:prstGeom>
          <a:solidFill>
            <a:srgbClr val="6985AF"/>
          </a:solidFill>
          <a:ln>
            <a:noFill/>
          </a:ln>
          <a:extLst/>
        </p:spPr>
        <p:txBody>
          <a:bodyPr vert="horz" wrap="square" lIns="68573" tIns="34289" rIns="68573" bIns="34289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93702" y="4848056"/>
            <a:ext cx="171448" cy="560910"/>
          </a:xfrm>
          <a:prstGeom prst="rect">
            <a:avLst/>
          </a:prstGeom>
        </p:spPr>
      </p:pic>
      <p:sp>
        <p:nvSpPr>
          <p:cNvPr id="9" name="Номер слайда 5"/>
          <p:cNvSpPr txBox="1">
            <a:spLocks/>
          </p:cNvSpPr>
          <p:nvPr userDrawn="1"/>
        </p:nvSpPr>
        <p:spPr>
          <a:xfrm>
            <a:off x="180076" y="125237"/>
            <a:ext cx="393700" cy="304271"/>
          </a:xfrm>
          <a:prstGeom prst="rect">
            <a:avLst/>
          </a:prstGeom>
        </p:spPr>
        <p:txBody>
          <a:bodyPr vert="horz" lIns="71323" tIns="35662" rIns="71323" bIns="35662" rtlCol="0" anchor="ctr"/>
          <a:lstStyle>
            <a:defPPr>
              <a:defRPr lang="ru-RU"/>
            </a:defPPr>
            <a:lvl1pPr marL="0" algn="r" defTabSz="713232" rtl="0" eaLnBrk="1" latinLnBrk="0" hangingPunct="1">
              <a:defRPr sz="11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356616" algn="l" defTabSz="713232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3232" algn="l" defTabSz="713232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69848" algn="l" defTabSz="713232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algn="l" defTabSz="713232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83080" algn="l" defTabSz="713232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9696" algn="l" defTabSz="713232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96312" algn="l" defTabSz="713232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52928" algn="l" defTabSz="713232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A2FBE144-3F63-4983-9077-5C0CC51B49A1}" type="slidenum">
              <a:rPr lang="ru-RU" smtClean="0">
                <a:solidFill>
                  <a:schemeClr val="bg1"/>
                </a:solidFill>
              </a:rPr>
              <a:pPr algn="ctr"/>
              <a:t>‹#›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 rot="16200000">
            <a:off x="-2006514" y="2286367"/>
            <a:ext cx="4762329" cy="161581"/>
          </a:xfrm>
          <a:prstGeom prst="rect">
            <a:avLst/>
          </a:prstGeom>
        </p:spPr>
        <p:txBody>
          <a:bodyPr wrap="square" lIns="68573" tIns="34289" rIns="68573" bIns="34289">
            <a:spAutoFit/>
          </a:bodyPr>
          <a:lstStyle/>
          <a:p>
            <a:pPr marL="0" marR="0" indent="0" algn="l" defTabSz="68571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600" dirty="0" smtClean="0">
                <a:solidFill>
                  <a:schemeClr val="bg1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ВСЕРОССИЙСКАЯ НАУЧНО-ПРАКТИЧЕСКАЯ НЕФТЕГАЗОВАЯ </a:t>
            </a:r>
            <a:r>
              <a:rPr lang="ru-RU" sz="600" baseline="0" dirty="0" smtClean="0">
                <a:solidFill>
                  <a:schemeClr val="bg1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КОНФЕРЕНЦИЯ  «МОЛОДОЙ ВЗГЛЯД НА ПРОБЛЕМЫ ТЭК»</a:t>
            </a:r>
            <a:endParaRPr lang="ru-RU" sz="600" dirty="0" smtClean="0">
              <a:solidFill>
                <a:schemeClr val="bg1"/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0666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48A341C-C80B-4499-BA33-06F7D39C2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424782"/>
            <a:ext cx="7886700" cy="2377281"/>
          </a:xfrm>
        </p:spPr>
        <p:txBody>
          <a:bodyPr anchor="b"/>
          <a:lstStyle>
            <a:lvl1pPr>
              <a:defRPr sz="47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380823B3-625E-4D8B-B38F-97B266F92F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3824553"/>
            <a:ext cx="7886700" cy="1250156"/>
          </a:xfrm>
        </p:spPr>
        <p:txBody>
          <a:bodyPr/>
          <a:lstStyle>
            <a:lvl1pPr marL="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1pPr>
            <a:lvl2pPr marL="3566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132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698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42646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8308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13969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9631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85292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645BD7A-66EF-47BD-8251-2AE65CA91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BCF6C-71C8-4373-BE6D-5CE495BE1A4F}" type="datetime1">
              <a:rPr lang="ru-RU" smtClean="0"/>
              <a:t>07.04.2026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CD3E8CB-C7C0-44A2-9780-1DCBF2E60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EECF449-8724-4C7C-B0F9-B1473C1F8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3F925-D200-4ABB-A65B-1BE73BD59E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1000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740C045-5441-4B93-A362-303F88E34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596C1F5-BDD8-4623-9545-901E355879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7E8AB9C9-3837-4C65-947E-CB5C50796A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AADA2E66-1C01-4F82-9E43-80ADBD1DB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A623B-D422-482D-AD2F-CA65E8080BBE}" type="datetime1">
              <a:rPr lang="ru-RU" smtClean="0"/>
              <a:t>07.04.2026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4BD6E23B-2F5D-490A-8B1E-0A123605C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0427C95-CF30-49FA-AF85-2EFFF72E6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3F925-D200-4ABB-A65B-1BE73BD59E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9969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637F5E2-7EE7-4D54-B2FE-0236F45035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2B03B908-A689-4621-B757-1AE32C11C5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6616" indent="0">
              <a:buNone/>
              <a:defRPr sz="1600" b="1"/>
            </a:lvl2pPr>
            <a:lvl3pPr marL="713232" indent="0">
              <a:buNone/>
              <a:defRPr sz="1400" b="1"/>
            </a:lvl3pPr>
            <a:lvl4pPr marL="1069848" indent="0">
              <a:buNone/>
              <a:defRPr sz="1200" b="1"/>
            </a:lvl4pPr>
            <a:lvl5pPr marL="1426464" indent="0">
              <a:buNone/>
              <a:defRPr sz="1200" b="1"/>
            </a:lvl5pPr>
            <a:lvl6pPr marL="1783080" indent="0">
              <a:buNone/>
              <a:defRPr sz="1200" b="1"/>
            </a:lvl6pPr>
            <a:lvl7pPr marL="2139696" indent="0">
              <a:buNone/>
              <a:defRPr sz="1200" b="1"/>
            </a:lvl7pPr>
            <a:lvl8pPr marL="2496312" indent="0">
              <a:buNone/>
              <a:defRPr sz="1200" b="1"/>
            </a:lvl8pPr>
            <a:lvl9pPr marL="2852928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5511FECA-B1C8-4B84-ABBC-486CDBE50A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D9FEDCC7-7227-4FD5-9A49-A09F3532BD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6616" indent="0">
              <a:buNone/>
              <a:defRPr sz="1600" b="1"/>
            </a:lvl2pPr>
            <a:lvl3pPr marL="713232" indent="0">
              <a:buNone/>
              <a:defRPr sz="1400" b="1"/>
            </a:lvl3pPr>
            <a:lvl4pPr marL="1069848" indent="0">
              <a:buNone/>
              <a:defRPr sz="1200" b="1"/>
            </a:lvl4pPr>
            <a:lvl5pPr marL="1426464" indent="0">
              <a:buNone/>
              <a:defRPr sz="1200" b="1"/>
            </a:lvl5pPr>
            <a:lvl6pPr marL="1783080" indent="0">
              <a:buNone/>
              <a:defRPr sz="1200" b="1"/>
            </a:lvl6pPr>
            <a:lvl7pPr marL="2139696" indent="0">
              <a:buNone/>
              <a:defRPr sz="1200" b="1"/>
            </a:lvl7pPr>
            <a:lvl8pPr marL="2496312" indent="0">
              <a:buNone/>
              <a:defRPr sz="1200" b="1"/>
            </a:lvl8pPr>
            <a:lvl9pPr marL="2852928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80474CB4-05EC-47DD-8262-793FB5DFCE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9E52249F-BD6D-4B57-82D1-5B402EDBC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155A6-9713-4C66-86B7-99313FF2D487}" type="datetime1">
              <a:rPr lang="ru-RU" smtClean="0"/>
              <a:t>07.04.2026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F0461F97-0803-41E8-9849-289E1A781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73213020-6AC0-4565-90E2-15D266BA1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3F925-D200-4ABB-A65B-1BE73BD59E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9586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255F951-0314-4989-B557-56D37CACA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D07EE7A3-33BB-4179-8132-7140AD523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7875C-744B-4A63-9B00-481672073044}" type="datetime1">
              <a:rPr lang="ru-RU" smtClean="0"/>
              <a:t>07.04.2026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3E2A72AC-1A25-450C-8707-F4F355701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FDBF2DEE-6124-4AB6-B3FF-7A7AC81F8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3F925-D200-4ABB-A65B-1BE73BD59E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1428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45ACA157-3104-46B3-AEE4-A32487B56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39433-0D6A-4E62-8E25-8E208EFF914C}" type="datetime1">
              <a:rPr lang="ru-RU" smtClean="0"/>
              <a:t>07.04.2026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7DF6A0C2-DF57-4D06-A979-5105486C6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2C729609-75A4-4EF9-A574-9F05B9254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3F925-D200-4ABB-A65B-1BE73BD59E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0035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FBC0555-7180-4C1F-AC6B-E22BB9A37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ABE5D82-2A80-4C49-A72C-A4C97C1B4B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DE5D52DA-FE89-46F8-A1D6-1BF07D804D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56616" indent="0">
              <a:buNone/>
              <a:defRPr sz="1100"/>
            </a:lvl2pPr>
            <a:lvl3pPr marL="713232" indent="0">
              <a:buNone/>
              <a:defRPr sz="900"/>
            </a:lvl3pPr>
            <a:lvl4pPr marL="1069848" indent="0">
              <a:buNone/>
              <a:defRPr sz="800"/>
            </a:lvl4pPr>
            <a:lvl5pPr marL="1426464" indent="0">
              <a:buNone/>
              <a:defRPr sz="800"/>
            </a:lvl5pPr>
            <a:lvl6pPr marL="1783080" indent="0">
              <a:buNone/>
              <a:defRPr sz="800"/>
            </a:lvl6pPr>
            <a:lvl7pPr marL="2139696" indent="0">
              <a:buNone/>
              <a:defRPr sz="800"/>
            </a:lvl7pPr>
            <a:lvl8pPr marL="2496312" indent="0">
              <a:buNone/>
              <a:defRPr sz="800"/>
            </a:lvl8pPr>
            <a:lvl9pPr marL="2852928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0E5EC7B0-6764-4CF1-BD22-31541E8FE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85AD6-CC20-4B20-8CB0-2E55AC62A197}" type="datetime1">
              <a:rPr lang="ru-RU" smtClean="0"/>
              <a:t>07.04.2026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289EC5BF-6D9D-412A-BCE3-B2483C673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D30E0238-87B8-4D71-B370-FE1572051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3F925-D200-4ABB-A65B-1BE73BD59E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6751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FE9F348-7EEC-4470-B8BA-C49AA6075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71B17300-AB99-486E-905D-6DB86C805E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 marL="0" indent="0">
              <a:buNone/>
              <a:defRPr sz="2500"/>
            </a:lvl1pPr>
            <a:lvl2pPr marL="356616" indent="0">
              <a:buNone/>
              <a:defRPr sz="2200"/>
            </a:lvl2pPr>
            <a:lvl3pPr marL="713232" indent="0">
              <a:buNone/>
              <a:defRPr sz="1900"/>
            </a:lvl3pPr>
            <a:lvl4pPr marL="1069848" indent="0">
              <a:buNone/>
              <a:defRPr sz="1600"/>
            </a:lvl4pPr>
            <a:lvl5pPr marL="1426464" indent="0">
              <a:buNone/>
              <a:defRPr sz="1600"/>
            </a:lvl5pPr>
            <a:lvl6pPr marL="1783080" indent="0">
              <a:buNone/>
              <a:defRPr sz="1600"/>
            </a:lvl6pPr>
            <a:lvl7pPr marL="2139696" indent="0">
              <a:buNone/>
              <a:defRPr sz="1600"/>
            </a:lvl7pPr>
            <a:lvl8pPr marL="2496312" indent="0">
              <a:buNone/>
              <a:defRPr sz="1600"/>
            </a:lvl8pPr>
            <a:lvl9pPr marL="2852928" indent="0">
              <a:buNone/>
              <a:defRPr sz="16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9B5FD380-6791-4ADB-BA9D-9FD96D3A2A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56616" indent="0">
              <a:buNone/>
              <a:defRPr sz="1100"/>
            </a:lvl2pPr>
            <a:lvl3pPr marL="713232" indent="0">
              <a:buNone/>
              <a:defRPr sz="900"/>
            </a:lvl3pPr>
            <a:lvl4pPr marL="1069848" indent="0">
              <a:buNone/>
              <a:defRPr sz="800"/>
            </a:lvl4pPr>
            <a:lvl5pPr marL="1426464" indent="0">
              <a:buNone/>
              <a:defRPr sz="800"/>
            </a:lvl5pPr>
            <a:lvl6pPr marL="1783080" indent="0">
              <a:buNone/>
              <a:defRPr sz="800"/>
            </a:lvl6pPr>
            <a:lvl7pPr marL="2139696" indent="0">
              <a:buNone/>
              <a:defRPr sz="800"/>
            </a:lvl7pPr>
            <a:lvl8pPr marL="2496312" indent="0">
              <a:buNone/>
              <a:defRPr sz="800"/>
            </a:lvl8pPr>
            <a:lvl9pPr marL="2852928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F185ECBD-7C6E-4034-9B0C-D8C3133D1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09676-7A6C-4674-A78D-BF23BC39440F}" type="datetime1">
              <a:rPr lang="ru-RU" smtClean="0"/>
              <a:t>07.04.2026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0FA0048E-AFB7-4ED1-9E37-2D1A6B799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35CD4C2-AD94-412C-8DFA-C59BEE208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3F925-D200-4ABB-A65B-1BE73BD59E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374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DFBCB6B-3DD6-44E6-92B3-59F310D64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71323" tIns="35662" rIns="71323" bIns="35662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E095437C-C259-4B73-B56A-02FC0501B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71323" tIns="35662" rIns="71323" bIns="35662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586AF9A-F302-4D06-8AAD-B11CF21A52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71323" tIns="35662" rIns="71323" bIns="35662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F245D-7F0E-42D5-9B53-216C10C1F0D4}" type="datetime1">
              <a:rPr lang="ru-RU" smtClean="0"/>
              <a:t>07.04.2026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7F7B689-6679-459E-AFD5-53E1701FE6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71323" tIns="35662" rIns="71323" bIns="35662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489A4A8-ADDF-46C0-9B7B-5DAE32FB63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71323" tIns="35662" rIns="71323" bIns="35662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3F925-D200-4ABB-A65B-1BE73BD59E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6112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713232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8308" indent="-178308" algn="l" defTabSz="713232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34924" indent="-178308" algn="l" defTabSz="713232" rtl="0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891540" indent="-178308" algn="l" defTabSz="713232" rtl="0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8156" indent="-178308" algn="l" defTabSz="713232" rtl="0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604772" indent="-178308" algn="l" defTabSz="713232" rtl="0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961388" indent="-178308" algn="l" defTabSz="713232" rtl="0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318004" indent="-178308" algn="l" defTabSz="713232" rtl="0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674620" indent="-178308" algn="l" defTabSz="713232" rtl="0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031236" indent="-178308" algn="l" defTabSz="713232" rtl="0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3232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69848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83080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39696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96312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52928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Box 48">
            <a:extLst>
              <a:ext uri="{FF2B5EF4-FFF2-40B4-BE49-F238E27FC236}">
                <a16:creationId xmlns:a16="http://schemas.microsoft.com/office/drawing/2014/main" xmlns="" id="{D9C84437-E5FF-46B5-BD38-B118C3B1A3A3}"/>
              </a:ext>
            </a:extLst>
          </p:cNvPr>
          <p:cNvSpPr txBox="1"/>
          <p:nvPr/>
        </p:nvSpPr>
        <p:spPr>
          <a:xfrm>
            <a:off x="711203" y="3741379"/>
            <a:ext cx="186301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>
                <a:latin typeface="Segoe UI" panose="020B0502040204020203" pitchFamily="34" charset="0"/>
                <a:ea typeface="Open Sans" pitchFamily="2" charset="0"/>
                <a:cs typeface="Segoe UI" panose="020B0502040204020203" pitchFamily="34" charset="0"/>
              </a:rPr>
              <a:t>Выполнил работу</a:t>
            </a:r>
          </a:p>
          <a:p>
            <a:r>
              <a:rPr lang="ru-RU" sz="1000" dirty="0" smtClean="0">
                <a:latin typeface="Segoe UI" panose="020B0502040204020203" pitchFamily="34" charset="0"/>
                <a:ea typeface="Open Sans" pitchFamily="2" charset="0"/>
                <a:cs typeface="Segoe UI" panose="020B0502040204020203" pitchFamily="34" charset="0"/>
              </a:rPr>
              <a:t>Студент </a:t>
            </a:r>
            <a:r>
              <a:rPr lang="ru-RU" sz="1000" smtClean="0">
                <a:latin typeface="Segoe UI" panose="020B0502040204020203" pitchFamily="34" charset="0"/>
                <a:ea typeface="Open Sans" pitchFamily="2" charset="0"/>
                <a:cs typeface="Segoe UI" panose="020B0502040204020203" pitchFamily="34" charset="0"/>
              </a:rPr>
              <a:t>группы </a:t>
            </a:r>
            <a:r>
              <a:rPr lang="ru-RU" sz="1000" smtClean="0">
                <a:latin typeface="Segoe UI" panose="020B0502040204020203" pitchFamily="34" charset="0"/>
                <a:ea typeface="Open Sans" pitchFamily="2" charset="0"/>
                <a:cs typeface="Segoe UI" panose="020B0502040204020203" pitchFamily="34" charset="0"/>
              </a:rPr>
              <a:t>ЦТНм-25-1</a:t>
            </a:r>
            <a:endParaRPr lang="ru-RU" sz="1000" dirty="0" smtClean="0">
              <a:latin typeface="Segoe UI" panose="020B0502040204020203" pitchFamily="34" charset="0"/>
              <a:ea typeface="Open Sans" pitchFamily="2" charset="0"/>
              <a:cs typeface="Segoe UI" panose="020B0502040204020203" pitchFamily="34" charset="0"/>
            </a:endParaRPr>
          </a:p>
          <a:p>
            <a:endParaRPr lang="ru-RU" sz="1200" dirty="0">
              <a:latin typeface="Segoe UI" panose="020B0502040204020203" pitchFamily="34" charset="0"/>
              <a:ea typeface="Open Sans" pitchFamily="2" charset="0"/>
              <a:cs typeface="Segoe UI" panose="020B0502040204020203" pitchFamily="34" charset="0"/>
            </a:endParaRPr>
          </a:p>
          <a:p>
            <a:r>
              <a:rPr lang="ru-RU" sz="1200" b="1" dirty="0" smtClean="0">
                <a:latin typeface="Segoe UI" panose="020B0502040204020203" pitchFamily="34" charset="0"/>
                <a:ea typeface="Open Sans" pitchFamily="2" charset="0"/>
                <a:cs typeface="Segoe UI" panose="020B0502040204020203" pitchFamily="34" charset="0"/>
              </a:rPr>
              <a:t>Иванов Иван </a:t>
            </a:r>
          </a:p>
          <a:p>
            <a:r>
              <a:rPr lang="ru-RU" sz="1200" b="1" dirty="0" smtClean="0">
                <a:latin typeface="Segoe UI" panose="020B0502040204020203" pitchFamily="34" charset="0"/>
                <a:ea typeface="Open Sans" pitchFamily="2" charset="0"/>
                <a:cs typeface="Segoe UI" panose="020B0502040204020203" pitchFamily="34" charset="0"/>
              </a:rPr>
              <a:t>Иванович</a:t>
            </a:r>
          </a:p>
          <a:p>
            <a:endParaRPr lang="ru-RU" sz="1200" dirty="0">
              <a:latin typeface="Segoe UI" panose="020B0502040204020203" pitchFamily="34" charset="0"/>
              <a:ea typeface="Open Sans" pitchFamily="2" charset="0"/>
              <a:cs typeface="Segoe UI" panose="020B0502040204020203" pitchFamily="34" charset="0"/>
            </a:endParaRPr>
          </a:p>
          <a:p>
            <a:r>
              <a:rPr lang="ru-RU" sz="1000" dirty="0">
                <a:latin typeface="Segoe UI" panose="020B0502040204020203" pitchFamily="34" charset="0"/>
                <a:ea typeface="Open Sans" pitchFamily="2" charset="0"/>
                <a:cs typeface="Segoe UI" panose="020B0502040204020203" pitchFamily="34" charset="0"/>
              </a:rPr>
              <a:t>+7 (999) </a:t>
            </a:r>
            <a:r>
              <a:rPr lang="ru-RU" sz="1000" dirty="0" smtClean="0">
                <a:latin typeface="Segoe UI" panose="020B0502040204020203" pitchFamily="34" charset="0"/>
                <a:ea typeface="Open Sans" pitchFamily="2" charset="0"/>
                <a:cs typeface="Segoe UI" panose="020B0502040204020203" pitchFamily="34" charset="0"/>
              </a:rPr>
              <a:t>99-99-99</a:t>
            </a:r>
          </a:p>
          <a:p>
            <a:r>
              <a:rPr lang="en-US" sz="1000" dirty="0" err="1" smtClean="0">
                <a:latin typeface="Segoe UI" panose="020B0502040204020203" pitchFamily="34" charset="0"/>
                <a:ea typeface="Open Sans" pitchFamily="2" charset="0"/>
                <a:cs typeface="Segoe UI" panose="020B0502040204020203" pitchFamily="34" charset="0"/>
              </a:rPr>
              <a:t>iiivanov</a:t>
            </a:r>
            <a:r>
              <a:rPr lang="en-US" sz="1000" dirty="0" smtClean="0">
                <a:latin typeface="Segoe UI" panose="020B0502040204020203" pitchFamily="34" charset="0"/>
                <a:ea typeface="Open Sans" pitchFamily="2" charset="0"/>
                <a:cs typeface="Segoe UI" panose="020B0502040204020203" pitchFamily="34" charset="0"/>
              </a:rPr>
              <a:t>@</a:t>
            </a:r>
            <a:r>
              <a:rPr lang="ru-RU" sz="1000" dirty="0" err="1" smtClean="0">
                <a:latin typeface="Segoe UI" panose="020B0502040204020203" pitchFamily="34" charset="0"/>
                <a:ea typeface="Open Sans" pitchFamily="2" charset="0"/>
                <a:cs typeface="Segoe UI" panose="020B0502040204020203" pitchFamily="34" charset="0"/>
              </a:rPr>
              <a:t>ххх</a:t>
            </a:r>
            <a:r>
              <a:rPr lang="en-US" sz="1000" dirty="0" smtClean="0">
                <a:latin typeface="Segoe UI" panose="020B0502040204020203" pitchFamily="34" charset="0"/>
                <a:ea typeface="Open Sans" pitchFamily="2" charset="0"/>
                <a:cs typeface="Segoe UI" panose="020B0502040204020203" pitchFamily="34" charset="0"/>
              </a:rPr>
              <a:t>.</a:t>
            </a:r>
            <a:r>
              <a:rPr lang="en-US" sz="1000" dirty="0" err="1" smtClean="0">
                <a:latin typeface="Segoe UI" panose="020B0502040204020203" pitchFamily="34" charset="0"/>
                <a:ea typeface="Open Sans" pitchFamily="2" charset="0"/>
                <a:cs typeface="Segoe UI" panose="020B0502040204020203" pitchFamily="34" charset="0"/>
              </a:rPr>
              <a:t>ru</a:t>
            </a:r>
            <a:endParaRPr lang="en-US" sz="1000" dirty="0">
              <a:latin typeface="Segoe UI" panose="020B0502040204020203" pitchFamily="34" charset="0"/>
              <a:ea typeface="Open Sans" pitchFamily="2" charset="0"/>
              <a:cs typeface="Segoe UI" panose="020B0502040204020203" pitchFamily="34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xmlns="" id="{D9C84437-E5FF-46B5-BD38-B118C3B1A3A3}"/>
              </a:ext>
            </a:extLst>
          </p:cNvPr>
          <p:cNvSpPr txBox="1"/>
          <p:nvPr/>
        </p:nvSpPr>
        <p:spPr>
          <a:xfrm>
            <a:off x="3231203" y="3741379"/>
            <a:ext cx="22771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Segoe UI" panose="020B0502040204020203" pitchFamily="34" charset="0"/>
                <a:ea typeface="Open Sans" pitchFamily="2" charset="0"/>
                <a:cs typeface="Segoe UI" panose="020B0502040204020203" pitchFamily="34" charset="0"/>
              </a:rPr>
              <a:t>Научный </a:t>
            </a:r>
            <a:r>
              <a:rPr lang="ru-RU" sz="1000" dirty="0" smtClean="0">
                <a:latin typeface="Segoe UI" panose="020B0502040204020203" pitchFamily="34" charset="0"/>
                <a:ea typeface="Open Sans" pitchFamily="2" charset="0"/>
                <a:cs typeface="Segoe UI" panose="020B0502040204020203" pitchFamily="34" charset="0"/>
              </a:rPr>
              <a:t>руководитель</a:t>
            </a:r>
            <a:r>
              <a:rPr lang="en-US" sz="1000" dirty="0" smtClean="0">
                <a:latin typeface="Segoe UI" panose="020B0502040204020203" pitchFamily="34" charset="0"/>
                <a:ea typeface="Open Sans" pitchFamily="2" charset="0"/>
                <a:cs typeface="Segoe UI" panose="020B0502040204020203" pitchFamily="34" charset="0"/>
              </a:rPr>
              <a:t> </a:t>
            </a:r>
          </a:p>
          <a:p>
            <a:r>
              <a:rPr lang="ru-RU" sz="1000" dirty="0" smtClean="0">
                <a:latin typeface="Segoe UI" panose="020B0502040204020203" pitchFamily="34" charset="0"/>
                <a:ea typeface="Open Sans" pitchFamily="2" charset="0"/>
                <a:cs typeface="Segoe UI" panose="020B0502040204020203" pitchFamily="34" charset="0"/>
              </a:rPr>
              <a:t>Доцент кафедры</a:t>
            </a:r>
          </a:p>
          <a:p>
            <a:endParaRPr lang="ru-RU" sz="1200" dirty="0">
              <a:latin typeface="Segoe UI" panose="020B0502040204020203" pitchFamily="34" charset="0"/>
              <a:ea typeface="Open Sans" pitchFamily="2" charset="0"/>
              <a:cs typeface="Segoe UI" panose="020B0502040204020203" pitchFamily="34" charset="0"/>
            </a:endParaRPr>
          </a:p>
          <a:p>
            <a:r>
              <a:rPr lang="ru-RU" sz="1200" b="1" dirty="0" smtClean="0">
                <a:latin typeface="Segoe UI" panose="020B0502040204020203" pitchFamily="34" charset="0"/>
                <a:ea typeface="Open Sans" pitchFamily="2" charset="0"/>
                <a:cs typeface="Segoe UI" panose="020B0502040204020203" pitchFamily="34" charset="0"/>
              </a:rPr>
              <a:t>Петров Петр</a:t>
            </a:r>
          </a:p>
          <a:p>
            <a:r>
              <a:rPr lang="ru-RU" sz="1200" b="1" dirty="0" smtClean="0">
                <a:latin typeface="Segoe UI" panose="020B0502040204020203" pitchFamily="34" charset="0"/>
                <a:ea typeface="Open Sans" pitchFamily="2" charset="0"/>
                <a:cs typeface="Segoe UI" panose="020B0502040204020203" pitchFamily="34" charset="0"/>
              </a:rPr>
              <a:t>Петрович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817167" y="2588775"/>
            <a:ext cx="7050124" cy="684801"/>
          </a:xfrm>
          <a:prstGeom prst="rect">
            <a:avLst/>
          </a:prstGeom>
          <a:noFill/>
        </p:spPr>
        <p:txBody>
          <a:bodyPr wrap="square" lIns="68573" tIns="34289" rIns="68573" bIns="34289" rtlCol="0">
            <a:spAutoFit/>
          </a:bodyPr>
          <a:lstStyle/>
          <a:p>
            <a:r>
              <a:rPr lang="ru-RU" sz="2000" dirty="0" smtClean="0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ТЕМА 	ТЕМА 	ТЕМА </a:t>
            </a:r>
            <a:r>
              <a:rPr lang="ru-RU" sz="2000" dirty="0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	</a:t>
            </a:r>
            <a:r>
              <a:rPr lang="ru-RU" sz="2000" dirty="0" smtClean="0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ТЕМА 	ТЕМА </a:t>
            </a:r>
            <a:r>
              <a:rPr lang="ru-RU" sz="2000" dirty="0" err="1" smtClean="0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ТЕМА</a:t>
            </a:r>
            <a:r>
              <a:rPr lang="ru-RU" sz="2000" dirty="0" smtClean="0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	ТЕМА 	ТЕМА 	ТЕМА</a:t>
            </a:r>
            <a:endParaRPr lang="ru-RU" sz="2000" dirty="0">
              <a:latin typeface="Segoe UI Black" panose="020B0A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9777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717550" y="361949"/>
            <a:ext cx="8191500" cy="377024"/>
          </a:xfrm>
          <a:prstGeom prst="rect">
            <a:avLst/>
          </a:prstGeom>
          <a:noFill/>
        </p:spPr>
        <p:txBody>
          <a:bodyPr wrap="square" lIns="68573" tIns="34289" rIns="68573" bIns="34289" rtlCol="0">
            <a:spAutoFit/>
          </a:bodyPr>
          <a:lstStyle/>
          <a:p>
            <a:r>
              <a:rPr lang="ru-RU" sz="2000" b="1" dirty="0" smtClean="0"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АКТУАЛЬНОСТЬ / ПРОБЛЕМАТИКА</a:t>
            </a:r>
            <a:endParaRPr lang="ru-RU" sz="2000" b="1" dirty="0">
              <a:solidFill>
                <a:srgbClr val="FCCE00"/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27" name="Рисунок 26">
            <a:extLst>
              <a:ext uri="{FF2B5EF4-FFF2-40B4-BE49-F238E27FC236}">
                <a16:creationId xmlns:a16="http://schemas.microsoft.com/office/drawing/2014/main" xmlns="" id="{88F58A64-DB22-499D-AD98-1BB2ABA0B47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200" y="872323"/>
            <a:ext cx="1348332" cy="4458422"/>
          </a:xfrm>
          <a:prstGeom prst="rect">
            <a:avLst/>
          </a:prstGeom>
        </p:spPr>
      </p:pic>
      <p:sp>
        <p:nvSpPr>
          <p:cNvPr id="32" name="TextBox 31"/>
          <p:cNvSpPr txBox="1">
            <a:spLocks noChangeAspect="1"/>
          </p:cNvSpPr>
          <p:nvPr/>
        </p:nvSpPr>
        <p:spPr>
          <a:xfrm>
            <a:off x="2623985" y="1413801"/>
            <a:ext cx="316043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6985AF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33" name="TextBox 32"/>
          <p:cNvSpPr txBox="1">
            <a:spLocks noChangeAspect="1"/>
          </p:cNvSpPr>
          <p:nvPr/>
        </p:nvSpPr>
        <p:spPr>
          <a:xfrm>
            <a:off x="2623984" y="2119190"/>
            <a:ext cx="316043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6985AF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2</a:t>
            </a:r>
          </a:p>
        </p:txBody>
      </p:sp>
      <p:sp>
        <p:nvSpPr>
          <p:cNvPr id="34" name="TextBox 33"/>
          <p:cNvSpPr txBox="1">
            <a:spLocks noChangeAspect="1"/>
          </p:cNvSpPr>
          <p:nvPr/>
        </p:nvSpPr>
        <p:spPr>
          <a:xfrm>
            <a:off x="2641686" y="2803129"/>
            <a:ext cx="316043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6985AF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35" name="TextBox 34"/>
          <p:cNvSpPr txBox="1">
            <a:spLocks noChangeAspect="1"/>
          </p:cNvSpPr>
          <p:nvPr/>
        </p:nvSpPr>
        <p:spPr>
          <a:xfrm>
            <a:off x="2632028" y="3519365"/>
            <a:ext cx="316043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6985AF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4</a:t>
            </a:r>
          </a:p>
        </p:txBody>
      </p:sp>
      <p:sp>
        <p:nvSpPr>
          <p:cNvPr id="36" name="TextBox 35"/>
          <p:cNvSpPr txBox="1">
            <a:spLocks noChangeAspect="1"/>
          </p:cNvSpPr>
          <p:nvPr/>
        </p:nvSpPr>
        <p:spPr>
          <a:xfrm>
            <a:off x="3164450" y="2926239"/>
            <a:ext cx="50080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Segoe UI" panose="020B0502040204020203" pitchFamily="34" charset="0"/>
                <a:ea typeface="Open Sans" pitchFamily="2" charset="0"/>
                <a:cs typeface="Segoe UI" panose="020B0502040204020203" pitchFamily="34" charset="0"/>
              </a:rPr>
              <a:t>На каких </a:t>
            </a:r>
            <a:r>
              <a:rPr lang="ru-RU" sz="1200" dirty="0" smtClean="0">
                <a:latin typeface="Segoe UI" panose="020B0502040204020203" pitchFamily="34" charset="0"/>
                <a:ea typeface="Open Sans" pitchFamily="2" charset="0"/>
                <a:cs typeface="Segoe UI" panose="020B0502040204020203" pitchFamily="34" charset="0"/>
              </a:rPr>
              <a:t>месторождениях </a:t>
            </a:r>
            <a:r>
              <a:rPr lang="ru-RU" sz="1200" dirty="0">
                <a:latin typeface="Segoe UI" panose="020B0502040204020203" pitchFamily="34" charset="0"/>
                <a:ea typeface="Open Sans" pitchFamily="2" charset="0"/>
                <a:cs typeface="Segoe UI" panose="020B0502040204020203" pitchFamily="34" charset="0"/>
              </a:rPr>
              <a:t>этот вопрос актуален</a:t>
            </a:r>
          </a:p>
        </p:txBody>
      </p:sp>
      <p:sp>
        <p:nvSpPr>
          <p:cNvPr id="37" name="TextBox 36"/>
          <p:cNvSpPr txBox="1">
            <a:spLocks noChangeAspect="1"/>
          </p:cNvSpPr>
          <p:nvPr/>
        </p:nvSpPr>
        <p:spPr>
          <a:xfrm>
            <a:off x="3164450" y="2242564"/>
            <a:ext cx="500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Segoe UI" panose="020B0502040204020203" pitchFamily="34" charset="0"/>
                <a:ea typeface="Open Sans" pitchFamily="2" charset="0"/>
                <a:cs typeface="Segoe UI" panose="020B0502040204020203" pitchFamily="34" charset="0"/>
              </a:rPr>
              <a:t>Последствия, которые могут возникнуть, если эту проблему не решить</a:t>
            </a:r>
          </a:p>
        </p:txBody>
      </p:sp>
      <p:sp>
        <p:nvSpPr>
          <p:cNvPr id="38" name="TextBox 37"/>
          <p:cNvSpPr txBox="1">
            <a:spLocks noChangeAspect="1"/>
          </p:cNvSpPr>
          <p:nvPr/>
        </p:nvSpPr>
        <p:spPr>
          <a:xfrm>
            <a:off x="3164448" y="1629244"/>
            <a:ext cx="5008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Segoe UI" panose="020B0502040204020203" pitchFamily="34" charset="0"/>
                <a:cs typeface="Segoe UI" panose="020B0502040204020203" pitchFamily="34" charset="0"/>
              </a:rPr>
              <a:t>Описание проблемы</a:t>
            </a:r>
          </a:p>
        </p:txBody>
      </p:sp>
      <p:sp>
        <p:nvSpPr>
          <p:cNvPr id="39" name="TextBox 38"/>
          <p:cNvSpPr txBox="1">
            <a:spLocks noChangeAspect="1"/>
          </p:cNvSpPr>
          <p:nvPr/>
        </p:nvSpPr>
        <p:spPr>
          <a:xfrm>
            <a:off x="3164450" y="3642474"/>
            <a:ext cx="50080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Segoe UI" panose="020B0502040204020203" pitchFamily="34" charset="0"/>
                <a:ea typeface="Open Sans" pitchFamily="2" charset="0"/>
                <a:cs typeface="Segoe UI" panose="020B0502040204020203" pitchFamily="34" charset="0"/>
              </a:rPr>
              <a:t>Сколько добычи теряет Компания по причине отсутствия решения данной проблемы</a:t>
            </a:r>
          </a:p>
        </p:txBody>
      </p:sp>
    </p:spTree>
    <p:extLst>
      <p:ext uri="{BB962C8B-B14F-4D97-AF65-F5344CB8AC3E}">
        <p14:creationId xmlns:p14="http://schemas.microsoft.com/office/powerpoint/2010/main" val="1988868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717550" y="361949"/>
            <a:ext cx="8191500" cy="377024"/>
          </a:xfrm>
          <a:prstGeom prst="rect">
            <a:avLst/>
          </a:prstGeom>
          <a:noFill/>
        </p:spPr>
        <p:txBody>
          <a:bodyPr wrap="square" lIns="68573" tIns="34289" rIns="68573" bIns="34289" rtlCol="0">
            <a:spAutoFit/>
          </a:bodyPr>
          <a:lstStyle/>
          <a:p>
            <a:r>
              <a:rPr lang="ru-RU" sz="2000" b="1" dirty="0" smtClean="0"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ЦЕЛИ И ЗАДАЧИ</a:t>
            </a:r>
            <a:endParaRPr lang="ru-RU" sz="2000" b="1" dirty="0"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934FE4EB-7FB3-40F7-BA77-72B4285B78C9}"/>
              </a:ext>
            </a:extLst>
          </p:cNvPr>
          <p:cNvSpPr txBox="1"/>
          <p:nvPr/>
        </p:nvSpPr>
        <p:spPr>
          <a:xfrm>
            <a:off x="704152" y="940757"/>
            <a:ext cx="7347653" cy="223136"/>
          </a:xfrm>
          <a:prstGeom prst="rect">
            <a:avLst/>
          </a:prstGeom>
          <a:noFill/>
        </p:spPr>
        <p:txBody>
          <a:bodyPr wrap="square" lIns="68573" tIns="34289" rIns="68573" bIns="34289" rtlCol="0">
            <a:spAutoFit/>
          </a:bodyPr>
          <a:lstStyle/>
          <a:p>
            <a:r>
              <a:rPr lang="ru-RU" sz="1000" dirty="0">
                <a:latin typeface="Segoe UI" panose="020B0502040204020203" pitchFamily="34" charset="0"/>
                <a:ea typeface="Segoe UI Emoji" panose="020B0502040204020203" pitchFamily="34" charset="0"/>
                <a:cs typeface="Segoe UI" panose="020B0502040204020203" pitchFamily="34" charset="0"/>
              </a:rPr>
              <a:t>Расписать цель, которая будет отражать суть проекта и его практическую значимость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989835" y="1512471"/>
            <a:ext cx="432523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ru-RU" sz="12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Задача 1 Задача </a:t>
            </a:r>
            <a:r>
              <a:rPr lang="ru-RU" sz="1200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 </a:t>
            </a:r>
            <a:r>
              <a:rPr lang="ru-RU" sz="12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Задача </a:t>
            </a:r>
            <a:r>
              <a:rPr lang="ru-RU" sz="1200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 </a:t>
            </a:r>
            <a:r>
              <a:rPr lang="ru-RU" sz="12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Задача </a:t>
            </a:r>
            <a:r>
              <a:rPr lang="ru-RU" sz="1200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</a:t>
            </a:r>
            <a:endParaRPr lang="ru-RU" sz="1200" b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spcAft>
                <a:spcPts val="600"/>
              </a:spcAft>
            </a:pPr>
            <a:r>
              <a:rPr lang="ru-RU" sz="10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Если необходимо</a:t>
            </a:r>
            <a:r>
              <a:rPr lang="ru-RU" sz="10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описание задачи </a:t>
            </a:r>
            <a:r>
              <a:rPr lang="ru-RU" sz="10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1, </a:t>
            </a:r>
            <a:r>
              <a:rPr lang="ru-RU" sz="10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описание задачи </a:t>
            </a:r>
            <a:r>
              <a:rPr lang="ru-RU" sz="10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1,</a:t>
            </a:r>
          </a:p>
          <a:p>
            <a:pPr>
              <a:spcAft>
                <a:spcPts val="600"/>
              </a:spcAft>
            </a:pPr>
            <a:r>
              <a:rPr lang="ru-RU" sz="10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описание задачи 1</a:t>
            </a:r>
            <a:endParaRPr lang="ru-RU" sz="10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 flipH="1">
            <a:off x="1851476" y="1933996"/>
            <a:ext cx="108000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V="1">
            <a:off x="1962950" y="1585642"/>
            <a:ext cx="0" cy="72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1999121" y="2643561"/>
            <a:ext cx="431595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ru-RU" sz="12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Задача </a:t>
            </a:r>
            <a:r>
              <a:rPr lang="ru-RU" sz="1200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 </a:t>
            </a:r>
            <a:r>
              <a:rPr lang="ru-RU" sz="12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Задача </a:t>
            </a:r>
            <a:r>
              <a:rPr lang="ru-RU" sz="1200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 </a:t>
            </a:r>
            <a:r>
              <a:rPr lang="ru-RU" sz="12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Задача </a:t>
            </a:r>
            <a:r>
              <a:rPr lang="ru-RU" sz="1200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 </a:t>
            </a:r>
            <a:r>
              <a:rPr lang="ru-RU" sz="12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Задача </a:t>
            </a:r>
            <a:r>
              <a:rPr lang="ru-RU" sz="1200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</a:t>
            </a:r>
            <a:endParaRPr lang="ru-RU" sz="1200" b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spcAft>
                <a:spcPts val="600"/>
              </a:spcAft>
            </a:pPr>
            <a:r>
              <a:rPr lang="ru-RU" sz="10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Если необходимо, описание задачи </a:t>
            </a:r>
            <a:r>
              <a:rPr lang="ru-RU" sz="10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2, </a:t>
            </a:r>
            <a:r>
              <a:rPr lang="ru-RU" sz="10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описание задачи </a:t>
            </a:r>
            <a:r>
              <a:rPr lang="ru-RU" sz="10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2,</a:t>
            </a:r>
            <a:endParaRPr lang="ru-RU" sz="10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spcAft>
                <a:spcPts val="600"/>
              </a:spcAft>
            </a:pPr>
            <a:r>
              <a:rPr lang="ru-RU" sz="10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описание </a:t>
            </a:r>
            <a:r>
              <a:rPr lang="ru-RU" sz="10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задачи 2</a:t>
            </a:r>
            <a:endParaRPr lang="ru-RU" sz="10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999122" y="3547084"/>
            <a:ext cx="431595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ru-RU" sz="12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Задача </a:t>
            </a:r>
            <a:r>
              <a:rPr lang="ru-RU" sz="1200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3 </a:t>
            </a:r>
            <a:r>
              <a:rPr lang="ru-RU" sz="12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Задача </a:t>
            </a:r>
            <a:r>
              <a:rPr lang="ru-RU" sz="1200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3 </a:t>
            </a:r>
            <a:r>
              <a:rPr lang="ru-RU" sz="12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Задача </a:t>
            </a:r>
            <a:r>
              <a:rPr lang="ru-RU" sz="1200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3 </a:t>
            </a:r>
            <a:r>
              <a:rPr lang="ru-RU" sz="12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Задача </a:t>
            </a:r>
            <a:r>
              <a:rPr lang="ru-RU" sz="1200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3</a:t>
            </a:r>
            <a:endParaRPr lang="ru-RU" sz="1200" b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spcAft>
                <a:spcPts val="600"/>
              </a:spcAft>
            </a:pPr>
            <a:r>
              <a:rPr lang="ru-RU" sz="10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Если необходимо, описание задачи </a:t>
            </a:r>
            <a:r>
              <a:rPr lang="ru-RU" sz="10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3, </a:t>
            </a:r>
            <a:r>
              <a:rPr lang="ru-RU" sz="10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описание задачи </a:t>
            </a:r>
            <a:r>
              <a:rPr lang="ru-RU" sz="10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3,</a:t>
            </a:r>
            <a:endParaRPr lang="ru-RU" sz="10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spcAft>
                <a:spcPts val="600"/>
              </a:spcAft>
            </a:pPr>
            <a:r>
              <a:rPr lang="ru-RU" sz="10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описание </a:t>
            </a:r>
            <a:r>
              <a:rPr lang="ru-RU" sz="10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задачи 3</a:t>
            </a:r>
            <a:endParaRPr lang="ru-RU" sz="10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 flipV="1">
            <a:off x="1962910" y="2719260"/>
            <a:ext cx="0" cy="576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V="1">
            <a:off x="1959516" y="3621661"/>
            <a:ext cx="0" cy="756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3" name="Рисунок 4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9913" y="1674591"/>
            <a:ext cx="726304" cy="509809"/>
          </a:xfrm>
          <a:prstGeom prst="rect">
            <a:avLst/>
          </a:prstGeom>
        </p:spPr>
      </p:pic>
      <p:pic>
        <p:nvPicPr>
          <p:cNvPr id="44" name="Рисунок 4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8573" y="2662612"/>
            <a:ext cx="759043" cy="668340"/>
          </a:xfrm>
          <a:prstGeom prst="rect">
            <a:avLst/>
          </a:prstGeom>
        </p:spPr>
      </p:pic>
      <p:cxnSp>
        <p:nvCxnSpPr>
          <p:cNvPr id="45" name="Прямая соединительная линия 44"/>
          <p:cNvCxnSpPr/>
          <p:nvPr/>
        </p:nvCxnSpPr>
        <p:spPr>
          <a:xfrm flipH="1">
            <a:off x="1851476" y="3013244"/>
            <a:ext cx="108000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H="1">
            <a:off x="1851476" y="4006649"/>
            <a:ext cx="108000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7" name="Рисунок 4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853" y="3809164"/>
            <a:ext cx="729364" cy="424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7681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Рисунок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574" y="4099958"/>
            <a:ext cx="315515" cy="350572"/>
          </a:xfrm>
          <a:prstGeom prst="rect">
            <a:avLst/>
          </a:prstGeom>
        </p:spPr>
      </p:pic>
      <p:pic>
        <p:nvPicPr>
          <p:cNvPr id="32" name="Рисунок 3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629" y="4490228"/>
            <a:ext cx="272653" cy="302948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1114035" y="3639319"/>
            <a:ext cx="2857897" cy="1177243"/>
          </a:xfrm>
          <a:prstGeom prst="rect">
            <a:avLst/>
          </a:prstGeom>
          <a:noFill/>
        </p:spPr>
        <p:txBody>
          <a:bodyPr wrap="square" lIns="68573" tIns="34289" rIns="68573" bIns="34289" rtlCol="0">
            <a:spAutoFit/>
          </a:bodyPr>
          <a:lstStyle/>
          <a:p>
            <a:pPr>
              <a:lnSpc>
                <a:spcPct val="200000"/>
              </a:lnSpc>
            </a:pPr>
            <a:r>
              <a:rPr lang="ru-RU" sz="1200" dirty="0">
                <a:latin typeface="Segoe UI" panose="020B0502040204020203" pitchFamily="34" charset="0"/>
                <a:cs typeface="Segoe UI" panose="020B0502040204020203" pitchFamily="34" charset="0"/>
              </a:rPr>
              <a:t>Иванов Иван </a:t>
            </a:r>
            <a:r>
              <a:rPr lang="ru-RU" sz="1200" dirty="0" smtClean="0">
                <a:latin typeface="Segoe UI" panose="020B0502040204020203" pitchFamily="34" charset="0"/>
                <a:cs typeface="Segoe UI" panose="020B0502040204020203" pitchFamily="34" charset="0"/>
              </a:rPr>
              <a:t>Иванович</a:t>
            </a:r>
            <a:endParaRPr lang="ru-RU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200000"/>
              </a:lnSpc>
            </a:pPr>
            <a:r>
              <a:rPr lang="ru-RU" sz="1200" dirty="0" smtClean="0">
                <a:latin typeface="Segoe UI" panose="020B0502040204020203" pitchFamily="34" charset="0"/>
                <a:cs typeface="Segoe UI" panose="020B0502040204020203" pitchFamily="34" charset="0"/>
              </a:rPr>
              <a:t>+</a:t>
            </a:r>
            <a:r>
              <a:rPr lang="ru-RU" sz="1200" dirty="0">
                <a:latin typeface="Segoe UI" panose="020B0502040204020203" pitchFamily="34" charset="0"/>
                <a:cs typeface="Segoe UI" panose="020B0502040204020203" pitchFamily="34" charset="0"/>
              </a:rPr>
              <a:t>7 </a:t>
            </a:r>
            <a:r>
              <a:rPr lang="ru-RU" sz="1200" dirty="0" smtClean="0">
                <a:latin typeface="Segoe UI" panose="020B0502040204020203" pitchFamily="34" charset="0"/>
                <a:cs typeface="Segoe UI" panose="020B0502040204020203" pitchFamily="34" charset="0"/>
              </a:rPr>
              <a:t>(999) 999 99 99</a:t>
            </a:r>
            <a:endParaRPr lang="ru-RU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200000"/>
              </a:lnSpc>
            </a:pPr>
            <a:r>
              <a:rPr lang="en-US" sz="1200" dirty="0" err="1" smtClean="0">
                <a:latin typeface="Segoe UI" panose="020B0502040204020203" pitchFamily="34" charset="0"/>
                <a:cs typeface="Segoe UI" panose="020B0502040204020203" pitchFamily="34" charset="0"/>
              </a:rPr>
              <a:t>iiivanov</a:t>
            </a:r>
            <a:r>
              <a:rPr lang="en-US" sz="1200" dirty="0" smtClean="0">
                <a:latin typeface="Segoe UI" panose="020B0502040204020203" pitchFamily="34" charset="0"/>
                <a:cs typeface="Segoe UI" panose="020B0502040204020203" pitchFamily="34" charset="0"/>
              </a:rPr>
              <a:t>@</a:t>
            </a:r>
            <a:r>
              <a:rPr lang="ru-RU" sz="1200" dirty="0" err="1" smtClean="0">
                <a:latin typeface="Segoe UI" panose="020B0502040204020203" pitchFamily="34" charset="0"/>
                <a:cs typeface="Segoe UI" panose="020B0502040204020203" pitchFamily="34" charset="0"/>
              </a:rPr>
              <a:t>ххх</a:t>
            </a:r>
            <a:r>
              <a:rPr lang="en-US" sz="1200" dirty="0" smtClean="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  <a:r>
              <a:rPr lang="en-US" sz="1200" dirty="0" err="1" smtClean="0">
                <a:latin typeface="Segoe UI" panose="020B0502040204020203" pitchFamily="34" charset="0"/>
                <a:cs typeface="Segoe UI" panose="020B0502040204020203" pitchFamily="34" charset="0"/>
              </a:rPr>
              <a:t>ru</a:t>
            </a:r>
            <a:endParaRPr lang="en-US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36" name="Рисунок 3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767" y="3705860"/>
            <a:ext cx="302400" cy="3024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728271" y="2445462"/>
            <a:ext cx="6115447" cy="438580"/>
          </a:xfrm>
          <a:prstGeom prst="rect">
            <a:avLst/>
          </a:prstGeom>
          <a:noFill/>
        </p:spPr>
        <p:txBody>
          <a:bodyPr wrap="square" lIns="68573" tIns="34289" rIns="68573" bIns="34289" rtlCol="0">
            <a:spAutoFit/>
          </a:bodyPr>
          <a:lstStyle/>
          <a:p>
            <a:r>
              <a:rPr lang="ru-RU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СПАСИБО ЗА ВНИМАНИЕ</a:t>
            </a:r>
          </a:p>
        </p:txBody>
      </p:sp>
    </p:spTree>
    <p:extLst>
      <p:ext uri="{BB962C8B-B14F-4D97-AF65-F5344CB8AC3E}">
        <p14:creationId xmlns:p14="http://schemas.microsoft.com/office/powerpoint/2010/main" val="342518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28271" y="2445462"/>
            <a:ext cx="6115447" cy="438580"/>
          </a:xfrm>
          <a:prstGeom prst="rect">
            <a:avLst/>
          </a:prstGeom>
          <a:noFill/>
        </p:spPr>
        <p:txBody>
          <a:bodyPr wrap="square" lIns="68573" tIns="34289" rIns="68573" bIns="34289" rtlCol="0">
            <a:spAutoFit/>
          </a:bodyPr>
          <a:lstStyle/>
          <a:p>
            <a:r>
              <a:rPr lang="ru-RU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СПАСИБО ЗА ВНИМАНИЕ</a:t>
            </a:r>
          </a:p>
        </p:txBody>
      </p:sp>
      <p:pic>
        <p:nvPicPr>
          <p:cNvPr id="30" name="Рисунок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574" y="4099958"/>
            <a:ext cx="315515" cy="350572"/>
          </a:xfrm>
          <a:prstGeom prst="rect">
            <a:avLst/>
          </a:prstGeom>
        </p:spPr>
      </p:pic>
      <p:pic>
        <p:nvPicPr>
          <p:cNvPr id="31" name="Рисунок 3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766" y="3706814"/>
            <a:ext cx="271462" cy="301624"/>
          </a:xfrm>
          <a:prstGeom prst="rect">
            <a:avLst/>
          </a:prstGeom>
        </p:spPr>
      </p:pic>
      <p:pic>
        <p:nvPicPr>
          <p:cNvPr id="32" name="Рисунок 3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629" y="4490228"/>
            <a:ext cx="272653" cy="302948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1114035" y="3639319"/>
            <a:ext cx="2857897" cy="1177243"/>
          </a:xfrm>
          <a:prstGeom prst="rect">
            <a:avLst/>
          </a:prstGeom>
          <a:noFill/>
        </p:spPr>
        <p:txBody>
          <a:bodyPr wrap="square" lIns="68573" tIns="34289" rIns="68573" bIns="34289" rtlCol="0">
            <a:spAutoFit/>
          </a:bodyPr>
          <a:lstStyle/>
          <a:p>
            <a:pPr>
              <a:lnSpc>
                <a:spcPct val="200000"/>
              </a:lnSpc>
            </a:pPr>
            <a:r>
              <a:rPr lang="ru-RU" sz="1200" dirty="0" smtClean="0">
                <a:latin typeface="Segoe UI" panose="020B0502040204020203" pitchFamily="34" charset="0"/>
                <a:cs typeface="Segoe UI" panose="020B0502040204020203" pitchFamily="34" charset="0"/>
              </a:rPr>
              <a:t>Иванова Ивонна Ивановна</a:t>
            </a:r>
            <a:endParaRPr lang="ru-RU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200000"/>
              </a:lnSpc>
            </a:pPr>
            <a:r>
              <a:rPr lang="ru-RU" sz="1200" dirty="0" smtClean="0">
                <a:latin typeface="Segoe UI" panose="020B0502040204020203" pitchFamily="34" charset="0"/>
                <a:cs typeface="Segoe UI" panose="020B0502040204020203" pitchFamily="34" charset="0"/>
              </a:rPr>
              <a:t>+</a:t>
            </a:r>
            <a:r>
              <a:rPr lang="ru-RU" sz="1200" dirty="0">
                <a:latin typeface="Segoe UI" panose="020B0502040204020203" pitchFamily="34" charset="0"/>
                <a:cs typeface="Segoe UI" panose="020B0502040204020203" pitchFamily="34" charset="0"/>
              </a:rPr>
              <a:t>7 (999) 999 99 99</a:t>
            </a:r>
          </a:p>
          <a:p>
            <a:pPr>
              <a:lnSpc>
                <a:spcPct val="200000"/>
              </a:lnSpc>
            </a:pPr>
            <a:r>
              <a:rPr lang="en-US" sz="1200" dirty="0" err="1" smtClean="0">
                <a:latin typeface="Segoe UI" panose="020B0502040204020203" pitchFamily="34" charset="0"/>
                <a:cs typeface="Segoe UI" panose="020B0502040204020203" pitchFamily="34" charset="0"/>
              </a:rPr>
              <a:t>iiivanova</a:t>
            </a:r>
            <a:r>
              <a:rPr lang="en-US" sz="1200" dirty="0" smtClean="0">
                <a:latin typeface="Segoe UI" panose="020B0502040204020203" pitchFamily="34" charset="0"/>
                <a:cs typeface="Segoe UI" panose="020B0502040204020203" pitchFamily="34" charset="0"/>
              </a:rPr>
              <a:t>@</a:t>
            </a:r>
            <a:r>
              <a:rPr lang="ru-RU" sz="1200" dirty="0" err="1" smtClean="0">
                <a:latin typeface="Segoe UI" panose="020B0502040204020203" pitchFamily="34" charset="0"/>
                <a:cs typeface="Segoe UI" panose="020B0502040204020203" pitchFamily="34" charset="0"/>
              </a:rPr>
              <a:t>ххх</a:t>
            </a:r>
            <a:r>
              <a:rPr lang="en-US" sz="1200" dirty="0" smtClean="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  <a:r>
              <a:rPr lang="en-US" sz="1200" dirty="0" err="1" smtClean="0">
                <a:latin typeface="Segoe UI" panose="020B0502040204020203" pitchFamily="34" charset="0"/>
                <a:cs typeface="Segoe UI" panose="020B0502040204020203" pitchFamily="34" charset="0"/>
              </a:rPr>
              <a:t>ru</a:t>
            </a:r>
            <a:endParaRPr lang="en-US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299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 noChangeArrowheads="1"/>
          </p:cNvSpPr>
          <p:nvPr/>
        </p:nvSpPr>
        <p:spPr bwMode="auto">
          <a:xfrm rot="10800000" flipV="1">
            <a:off x="3799066" y="3509698"/>
            <a:ext cx="495300" cy="445823"/>
          </a:xfrm>
          <a:prstGeom prst="rect">
            <a:avLst/>
          </a:prstGeom>
          <a:solidFill>
            <a:srgbClr val="3D464A"/>
          </a:solidFill>
          <a:ln w="9525" algn="ctr">
            <a:noFill/>
            <a:miter lim="800000"/>
            <a:headEnd/>
            <a:tailEnd/>
          </a:ln>
        </p:spPr>
        <p:txBody>
          <a:bodyPr wrap="none" lIns="76220" tIns="38111" rIns="76220" bIns="38111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ru-RU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 rot="10800000" flipV="1">
            <a:off x="4433669" y="3509698"/>
            <a:ext cx="495300" cy="445823"/>
          </a:xfrm>
          <a:prstGeom prst="rect">
            <a:avLst/>
          </a:prstGeom>
          <a:solidFill>
            <a:srgbClr val="6B6B6B"/>
          </a:solidFill>
          <a:ln w="9525" algn="ctr">
            <a:noFill/>
            <a:miter lim="800000"/>
            <a:headEnd/>
            <a:tailEnd/>
          </a:ln>
        </p:spPr>
        <p:txBody>
          <a:bodyPr wrap="none" lIns="76220" tIns="38111" rIns="76220" bIns="38111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ru-RU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 rot="10800000" flipV="1">
            <a:off x="6991727" y="3508375"/>
            <a:ext cx="495300" cy="445823"/>
          </a:xfrm>
          <a:prstGeom prst="rect">
            <a:avLst/>
          </a:prstGeom>
          <a:solidFill>
            <a:srgbClr val="475B79"/>
          </a:solidFill>
          <a:ln w="9525" algn="ctr">
            <a:noFill/>
            <a:miter lim="800000"/>
            <a:headEnd/>
            <a:tailEnd/>
          </a:ln>
        </p:spPr>
        <p:txBody>
          <a:bodyPr wrap="none" lIns="76220" tIns="38111" rIns="76220" bIns="38111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ru-RU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5" name="Rectangle 10"/>
          <p:cNvSpPr>
            <a:spLocks noChangeArrowheads="1"/>
          </p:cNvSpPr>
          <p:nvPr/>
        </p:nvSpPr>
        <p:spPr bwMode="auto">
          <a:xfrm rot="10800000" flipV="1">
            <a:off x="7620711" y="3509698"/>
            <a:ext cx="495300" cy="445823"/>
          </a:xfrm>
          <a:prstGeom prst="rect">
            <a:avLst/>
          </a:prstGeom>
          <a:solidFill>
            <a:srgbClr val="6985AF"/>
          </a:solidFill>
          <a:ln w="9525" algn="ctr">
            <a:noFill/>
            <a:miter lim="800000"/>
            <a:headEnd/>
            <a:tailEnd/>
          </a:ln>
        </p:spPr>
        <p:txBody>
          <a:bodyPr wrap="none" lIns="76220" tIns="38111" rIns="76220" bIns="38111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ru-RU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6" name="Rectangle 11"/>
          <p:cNvSpPr>
            <a:spLocks noChangeArrowheads="1"/>
          </p:cNvSpPr>
          <p:nvPr/>
        </p:nvSpPr>
        <p:spPr bwMode="auto">
          <a:xfrm rot="10800000" flipV="1">
            <a:off x="8260338" y="3509698"/>
            <a:ext cx="495300" cy="445823"/>
          </a:xfrm>
          <a:prstGeom prst="rect">
            <a:avLst/>
          </a:prstGeom>
          <a:solidFill>
            <a:srgbClr val="95A0B2"/>
          </a:solidFill>
          <a:ln w="9525" algn="ctr">
            <a:noFill/>
            <a:miter lim="800000"/>
            <a:headEnd/>
            <a:tailEnd/>
          </a:ln>
        </p:spPr>
        <p:txBody>
          <a:bodyPr wrap="none" lIns="76220" tIns="38111" rIns="76220" bIns="38111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ru-RU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 rot="10800000" flipV="1">
            <a:off x="5075416" y="3509698"/>
            <a:ext cx="495300" cy="445823"/>
          </a:xfrm>
          <a:prstGeom prst="rect">
            <a:avLst/>
          </a:prstGeom>
          <a:solidFill>
            <a:srgbClr val="B2B2B2"/>
          </a:solidFill>
          <a:ln w="9525" algn="ctr">
            <a:noFill/>
            <a:miter lim="800000"/>
            <a:headEnd/>
            <a:tailEnd/>
          </a:ln>
        </p:spPr>
        <p:txBody>
          <a:bodyPr wrap="none" lIns="76220" tIns="38111" rIns="76220" bIns="38111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ru-RU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8" name="Rectangle 13"/>
          <p:cNvSpPr>
            <a:spLocks noChangeArrowheads="1"/>
          </p:cNvSpPr>
          <p:nvPr/>
        </p:nvSpPr>
        <p:spPr bwMode="auto">
          <a:xfrm rot="10800000" flipV="1">
            <a:off x="5718354" y="3509698"/>
            <a:ext cx="494109" cy="445823"/>
          </a:xfrm>
          <a:prstGeom prst="rect">
            <a:avLst/>
          </a:prstGeom>
          <a:solidFill>
            <a:srgbClr val="BABABA"/>
          </a:solidFill>
          <a:ln w="9525" algn="ctr">
            <a:noFill/>
            <a:miter lim="800000"/>
            <a:headEnd/>
            <a:tailEnd/>
          </a:ln>
        </p:spPr>
        <p:txBody>
          <a:bodyPr wrap="none" lIns="76220" tIns="38111" rIns="76220" bIns="38111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ru-RU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9" name="Rectangle 14"/>
          <p:cNvSpPr>
            <a:spLocks noChangeArrowheads="1"/>
          </p:cNvSpPr>
          <p:nvPr/>
        </p:nvSpPr>
        <p:spPr bwMode="auto">
          <a:xfrm rot="10800000" flipV="1">
            <a:off x="1293718" y="3508375"/>
            <a:ext cx="495300" cy="445823"/>
          </a:xfrm>
          <a:prstGeom prst="rect">
            <a:avLst/>
          </a:prstGeom>
          <a:solidFill>
            <a:srgbClr val="EF6B01"/>
          </a:solidFill>
          <a:ln w="9525" algn="ctr">
            <a:noFill/>
            <a:miter lim="800000"/>
            <a:headEnd/>
            <a:tailEnd/>
          </a:ln>
        </p:spPr>
        <p:txBody>
          <a:bodyPr wrap="none" lIns="76220" tIns="38111" rIns="76220" bIns="38111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ru-RU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0" name="Rectangle 15"/>
          <p:cNvSpPr>
            <a:spLocks noChangeArrowheads="1"/>
          </p:cNvSpPr>
          <p:nvPr/>
        </p:nvSpPr>
        <p:spPr bwMode="auto">
          <a:xfrm rot="10800000" flipV="1">
            <a:off x="1906890" y="3508375"/>
            <a:ext cx="495300" cy="445823"/>
          </a:xfrm>
          <a:prstGeom prst="rect">
            <a:avLst/>
          </a:prstGeom>
          <a:solidFill>
            <a:srgbClr val="FA9D10"/>
          </a:solidFill>
          <a:ln w="9525" algn="ctr">
            <a:noFill/>
            <a:miter lim="800000"/>
            <a:headEnd/>
            <a:tailEnd/>
          </a:ln>
        </p:spPr>
        <p:txBody>
          <a:bodyPr wrap="none" lIns="76220" tIns="38111" rIns="76220" bIns="38111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ru-RU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1" name="Rectangle 17"/>
          <p:cNvSpPr>
            <a:spLocks noChangeArrowheads="1"/>
          </p:cNvSpPr>
          <p:nvPr/>
        </p:nvSpPr>
        <p:spPr bwMode="auto">
          <a:xfrm>
            <a:off x="1240140" y="4067969"/>
            <a:ext cx="548878" cy="780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0009" tIns="30009" rIns="30009" bIns="30009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defTabSz="762762">
              <a:spcBef>
                <a:spcPct val="20000"/>
              </a:spcBef>
              <a:buSzPct val="85000"/>
            </a:pPr>
            <a:r>
              <a:rPr lang="en-US" sz="10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RGB</a:t>
            </a:r>
          </a:p>
          <a:p>
            <a:pPr algn="ctr" defTabSz="762762">
              <a:spcBef>
                <a:spcPct val="20000"/>
              </a:spcBef>
              <a:buSzPct val="85000"/>
            </a:pPr>
            <a:r>
              <a:rPr lang="en-US" sz="10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r>
              <a:rPr lang="ru-RU" sz="10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39</a:t>
            </a:r>
            <a:endParaRPr lang="en-US" sz="1000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762762">
              <a:spcBef>
                <a:spcPct val="20000"/>
              </a:spcBef>
              <a:buSzPct val="85000"/>
            </a:pPr>
            <a:r>
              <a:rPr lang="ru-RU" sz="10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107</a:t>
            </a:r>
            <a:endParaRPr lang="en-US" sz="1000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762762">
              <a:spcBef>
                <a:spcPct val="20000"/>
              </a:spcBef>
              <a:buSzPct val="85000"/>
            </a:pPr>
            <a:r>
              <a:rPr lang="ru-RU" sz="10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  <a:endParaRPr lang="en-US" sz="1000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762762">
              <a:spcBef>
                <a:spcPct val="20000"/>
              </a:spcBef>
              <a:buSzPct val="85000"/>
            </a:pPr>
            <a:endParaRPr lang="ru-RU" sz="1000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853311" y="4067969"/>
            <a:ext cx="548879" cy="780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0009" tIns="30009" rIns="30009" bIns="30009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defTabSz="762762">
              <a:spcBef>
                <a:spcPct val="20000"/>
              </a:spcBef>
              <a:buSzPct val="85000"/>
            </a:pPr>
            <a:r>
              <a:rPr lang="en-US" sz="10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RGB</a:t>
            </a:r>
          </a:p>
          <a:p>
            <a:pPr algn="ctr" defTabSz="762762">
              <a:spcBef>
                <a:spcPct val="20000"/>
              </a:spcBef>
              <a:buSzPct val="85000"/>
            </a:pPr>
            <a:r>
              <a:rPr lang="en-US" sz="10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r>
              <a:rPr lang="ru-RU" sz="10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50</a:t>
            </a:r>
            <a:endParaRPr lang="en-US" sz="1000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762762">
              <a:spcBef>
                <a:spcPct val="20000"/>
              </a:spcBef>
              <a:buSzPct val="85000"/>
            </a:pPr>
            <a:r>
              <a:rPr lang="ru-RU" sz="10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157</a:t>
            </a:r>
            <a:endParaRPr lang="en-US" sz="1000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762762">
              <a:spcBef>
                <a:spcPct val="20000"/>
              </a:spcBef>
              <a:buSzPct val="85000"/>
            </a:pPr>
            <a:r>
              <a:rPr lang="ru-RU" sz="10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16</a:t>
            </a:r>
          </a:p>
        </p:txBody>
      </p:sp>
      <p:sp>
        <p:nvSpPr>
          <p:cNvPr id="23" name="Rectangle 19"/>
          <p:cNvSpPr>
            <a:spLocks noChangeArrowheads="1"/>
          </p:cNvSpPr>
          <p:nvPr/>
        </p:nvSpPr>
        <p:spPr bwMode="auto">
          <a:xfrm>
            <a:off x="3799066" y="4067969"/>
            <a:ext cx="495300" cy="780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0009" tIns="30009" rIns="30009" bIns="30009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defTabSz="762762">
              <a:spcBef>
                <a:spcPct val="20000"/>
              </a:spcBef>
              <a:buSzPct val="85000"/>
            </a:pPr>
            <a:r>
              <a:rPr lang="en-US" sz="100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RGB</a:t>
            </a:r>
          </a:p>
          <a:p>
            <a:pPr algn="ctr" defTabSz="762762">
              <a:spcBef>
                <a:spcPct val="20000"/>
              </a:spcBef>
              <a:buSzPct val="85000"/>
            </a:pPr>
            <a:r>
              <a:rPr lang="en-US" sz="100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61</a:t>
            </a:r>
          </a:p>
          <a:p>
            <a:pPr algn="ctr" defTabSz="762762">
              <a:spcBef>
                <a:spcPct val="20000"/>
              </a:spcBef>
              <a:buSzPct val="85000"/>
            </a:pPr>
            <a:r>
              <a:rPr lang="en-US" sz="100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70</a:t>
            </a:r>
          </a:p>
          <a:p>
            <a:pPr algn="ctr" defTabSz="762762">
              <a:spcBef>
                <a:spcPct val="20000"/>
              </a:spcBef>
              <a:buSzPct val="85000"/>
            </a:pPr>
            <a:r>
              <a:rPr lang="en-US" sz="100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74</a:t>
            </a:r>
            <a:endParaRPr lang="ru-RU" sz="100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4" name="Rectangle 20"/>
          <p:cNvSpPr>
            <a:spLocks noChangeArrowheads="1"/>
          </p:cNvSpPr>
          <p:nvPr/>
        </p:nvSpPr>
        <p:spPr bwMode="auto">
          <a:xfrm>
            <a:off x="4380092" y="4067969"/>
            <a:ext cx="548878" cy="780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0009" tIns="30009" rIns="30009" bIns="30009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defTabSz="762762">
              <a:spcBef>
                <a:spcPct val="20000"/>
              </a:spcBef>
              <a:buSzPct val="85000"/>
            </a:pPr>
            <a:r>
              <a:rPr lang="en-US" sz="100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RGB</a:t>
            </a:r>
          </a:p>
          <a:p>
            <a:pPr algn="ctr" defTabSz="762762">
              <a:spcBef>
                <a:spcPct val="20000"/>
              </a:spcBef>
              <a:buSzPct val="85000"/>
            </a:pPr>
            <a:r>
              <a:rPr lang="en-US" sz="100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107</a:t>
            </a:r>
          </a:p>
          <a:p>
            <a:pPr algn="ctr" defTabSz="762762">
              <a:spcBef>
                <a:spcPct val="20000"/>
              </a:spcBef>
              <a:buSzPct val="85000"/>
            </a:pPr>
            <a:r>
              <a:rPr lang="en-US" sz="100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107</a:t>
            </a:r>
          </a:p>
          <a:p>
            <a:pPr algn="ctr" defTabSz="762762">
              <a:spcBef>
                <a:spcPct val="20000"/>
              </a:spcBef>
              <a:buSzPct val="85000"/>
            </a:pPr>
            <a:r>
              <a:rPr lang="en-US" sz="100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107</a:t>
            </a:r>
          </a:p>
          <a:p>
            <a:pPr algn="ctr" defTabSz="762762">
              <a:spcBef>
                <a:spcPct val="20000"/>
              </a:spcBef>
              <a:buSzPct val="85000"/>
            </a:pPr>
            <a:endParaRPr lang="ru-RU" sz="100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5" name="Rectangle 21"/>
          <p:cNvSpPr>
            <a:spLocks noChangeArrowheads="1"/>
          </p:cNvSpPr>
          <p:nvPr/>
        </p:nvSpPr>
        <p:spPr bwMode="auto">
          <a:xfrm>
            <a:off x="5021838" y="4067969"/>
            <a:ext cx="548879" cy="780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0009" tIns="30009" rIns="30009" bIns="30009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defTabSz="762762">
              <a:spcBef>
                <a:spcPct val="20000"/>
              </a:spcBef>
              <a:buSzPct val="85000"/>
            </a:pPr>
            <a:r>
              <a:rPr lang="en-US" sz="100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RGB</a:t>
            </a:r>
          </a:p>
          <a:p>
            <a:pPr algn="ctr" defTabSz="762762">
              <a:spcBef>
                <a:spcPct val="20000"/>
              </a:spcBef>
              <a:buSzPct val="85000"/>
            </a:pPr>
            <a:r>
              <a:rPr lang="en-US" sz="100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178</a:t>
            </a:r>
          </a:p>
          <a:p>
            <a:pPr algn="ctr" defTabSz="762762">
              <a:spcBef>
                <a:spcPct val="20000"/>
              </a:spcBef>
              <a:buSzPct val="85000"/>
            </a:pPr>
            <a:r>
              <a:rPr lang="en-US" sz="100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178</a:t>
            </a:r>
          </a:p>
          <a:p>
            <a:pPr algn="ctr" defTabSz="762762">
              <a:spcBef>
                <a:spcPct val="20000"/>
              </a:spcBef>
              <a:buSzPct val="85000"/>
            </a:pPr>
            <a:r>
              <a:rPr lang="en-US" sz="100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178</a:t>
            </a:r>
            <a:endParaRPr lang="ru-RU" sz="100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6" name="Rectangle 22"/>
          <p:cNvSpPr>
            <a:spLocks noChangeArrowheads="1"/>
          </p:cNvSpPr>
          <p:nvPr/>
        </p:nvSpPr>
        <p:spPr bwMode="auto">
          <a:xfrm>
            <a:off x="5663585" y="4067969"/>
            <a:ext cx="548878" cy="780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0009" tIns="30009" rIns="30009" bIns="30009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defTabSz="762762">
              <a:spcBef>
                <a:spcPct val="20000"/>
              </a:spcBef>
              <a:buSzPct val="85000"/>
            </a:pPr>
            <a:r>
              <a:rPr lang="en-US" sz="100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RGB</a:t>
            </a:r>
          </a:p>
          <a:p>
            <a:pPr algn="ctr" defTabSz="762762">
              <a:spcBef>
                <a:spcPct val="20000"/>
              </a:spcBef>
              <a:buSzPct val="85000"/>
            </a:pPr>
            <a:r>
              <a:rPr lang="en-US" sz="100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186</a:t>
            </a:r>
          </a:p>
          <a:p>
            <a:pPr algn="ctr" defTabSz="762762">
              <a:spcBef>
                <a:spcPct val="20000"/>
              </a:spcBef>
              <a:buSzPct val="85000"/>
            </a:pPr>
            <a:r>
              <a:rPr lang="en-US" sz="100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186</a:t>
            </a:r>
          </a:p>
          <a:p>
            <a:pPr algn="ctr" defTabSz="762762">
              <a:spcBef>
                <a:spcPct val="20000"/>
              </a:spcBef>
              <a:buSzPct val="85000"/>
            </a:pPr>
            <a:r>
              <a:rPr lang="en-US" sz="100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186</a:t>
            </a:r>
            <a:endParaRPr lang="ru-RU" sz="100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7" name="Rectangle 23"/>
          <p:cNvSpPr>
            <a:spLocks noChangeArrowheads="1"/>
          </p:cNvSpPr>
          <p:nvPr/>
        </p:nvSpPr>
        <p:spPr bwMode="auto">
          <a:xfrm>
            <a:off x="6939339" y="4067969"/>
            <a:ext cx="548879" cy="780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0009" tIns="30009" rIns="30009" bIns="30009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defTabSz="762762">
              <a:spcBef>
                <a:spcPct val="20000"/>
              </a:spcBef>
              <a:buSzPct val="85000"/>
            </a:pPr>
            <a:r>
              <a:rPr lang="en-US" sz="100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RGB</a:t>
            </a:r>
          </a:p>
          <a:p>
            <a:pPr algn="ctr" defTabSz="762762">
              <a:spcBef>
                <a:spcPct val="20000"/>
              </a:spcBef>
              <a:buSzPct val="85000"/>
            </a:pPr>
            <a:r>
              <a:rPr lang="en-US" sz="100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71</a:t>
            </a:r>
          </a:p>
          <a:p>
            <a:pPr algn="ctr" defTabSz="762762">
              <a:spcBef>
                <a:spcPct val="20000"/>
              </a:spcBef>
              <a:buSzPct val="85000"/>
            </a:pPr>
            <a:r>
              <a:rPr lang="en-US" sz="100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91</a:t>
            </a:r>
          </a:p>
          <a:p>
            <a:pPr algn="ctr" defTabSz="762762">
              <a:spcBef>
                <a:spcPct val="20000"/>
              </a:spcBef>
              <a:buSzPct val="85000"/>
            </a:pPr>
            <a:r>
              <a:rPr lang="en-US" sz="100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121</a:t>
            </a:r>
            <a:endParaRPr lang="ru-RU" sz="100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8" name="Rectangle 24"/>
          <p:cNvSpPr>
            <a:spLocks noChangeArrowheads="1"/>
          </p:cNvSpPr>
          <p:nvPr/>
        </p:nvSpPr>
        <p:spPr bwMode="auto">
          <a:xfrm>
            <a:off x="7565942" y="4067969"/>
            <a:ext cx="548878" cy="780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0009" tIns="30009" rIns="30009" bIns="30009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defTabSz="762762">
              <a:spcBef>
                <a:spcPct val="20000"/>
              </a:spcBef>
              <a:buSzPct val="85000"/>
            </a:pPr>
            <a:r>
              <a:rPr lang="en-US" sz="100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RGB</a:t>
            </a:r>
          </a:p>
          <a:p>
            <a:pPr algn="ctr" defTabSz="762762">
              <a:spcBef>
                <a:spcPct val="20000"/>
              </a:spcBef>
              <a:buSzPct val="85000"/>
            </a:pPr>
            <a:r>
              <a:rPr lang="en-US" sz="100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105</a:t>
            </a:r>
          </a:p>
          <a:p>
            <a:pPr algn="ctr" defTabSz="762762">
              <a:spcBef>
                <a:spcPct val="20000"/>
              </a:spcBef>
              <a:buSzPct val="85000"/>
            </a:pPr>
            <a:r>
              <a:rPr lang="en-US" sz="100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133</a:t>
            </a:r>
          </a:p>
          <a:p>
            <a:pPr algn="ctr" defTabSz="762762">
              <a:spcBef>
                <a:spcPct val="20000"/>
              </a:spcBef>
              <a:buSzPct val="85000"/>
            </a:pPr>
            <a:r>
              <a:rPr lang="en-US" sz="100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175</a:t>
            </a:r>
            <a:endParaRPr lang="ru-RU" sz="100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9" name="Rectangle 25"/>
          <p:cNvSpPr>
            <a:spLocks noChangeArrowheads="1"/>
          </p:cNvSpPr>
          <p:nvPr/>
        </p:nvSpPr>
        <p:spPr bwMode="auto">
          <a:xfrm>
            <a:off x="8205569" y="4067969"/>
            <a:ext cx="548879" cy="780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0009" tIns="30009" rIns="30009" bIns="30009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defTabSz="762762">
              <a:spcBef>
                <a:spcPct val="20000"/>
              </a:spcBef>
              <a:buSzPct val="85000"/>
            </a:pPr>
            <a:r>
              <a:rPr lang="en-US" sz="100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RGB</a:t>
            </a:r>
          </a:p>
          <a:p>
            <a:pPr algn="ctr" defTabSz="762762">
              <a:spcBef>
                <a:spcPct val="20000"/>
              </a:spcBef>
              <a:buSzPct val="85000"/>
            </a:pPr>
            <a:r>
              <a:rPr lang="en-US" sz="100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149</a:t>
            </a:r>
          </a:p>
          <a:p>
            <a:pPr algn="ctr" defTabSz="762762">
              <a:spcBef>
                <a:spcPct val="20000"/>
              </a:spcBef>
              <a:buSzPct val="85000"/>
            </a:pPr>
            <a:r>
              <a:rPr lang="en-US" sz="100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160</a:t>
            </a:r>
          </a:p>
          <a:p>
            <a:pPr algn="ctr" defTabSz="762762">
              <a:spcBef>
                <a:spcPct val="20000"/>
              </a:spcBef>
              <a:buSzPct val="85000"/>
            </a:pPr>
            <a:r>
              <a:rPr lang="en-US" sz="100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178</a:t>
            </a:r>
            <a:endParaRPr lang="ru-RU" sz="100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0" name="Rectangle 13"/>
          <p:cNvSpPr>
            <a:spLocks noChangeArrowheads="1"/>
          </p:cNvSpPr>
          <p:nvPr/>
        </p:nvSpPr>
        <p:spPr bwMode="auto">
          <a:xfrm rot="10800000" flipV="1">
            <a:off x="6356529" y="3501760"/>
            <a:ext cx="494109" cy="445823"/>
          </a:xfrm>
          <a:prstGeom prst="rect">
            <a:avLst/>
          </a:prstGeom>
          <a:solidFill>
            <a:srgbClr val="E2E2E2"/>
          </a:solidFill>
          <a:ln w="9525" algn="ctr">
            <a:noFill/>
            <a:miter lim="800000"/>
            <a:headEnd/>
            <a:tailEnd/>
          </a:ln>
        </p:spPr>
        <p:txBody>
          <a:bodyPr wrap="none" lIns="76220" tIns="38111" rIns="76220" bIns="38111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ru-RU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1" name="Rectangle 22"/>
          <p:cNvSpPr>
            <a:spLocks noChangeArrowheads="1"/>
          </p:cNvSpPr>
          <p:nvPr/>
        </p:nvSpPr>
        <p:spPr bwMode="auto">
          <a:xfrm>
            <a:off x="6301760" y="4060031"/>
            <a:ext cx="548878" cy="780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0009" tIns="30009" rIns="30009" bIns="30009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defTabSz="762762">
              <a:spcBef>
                <a:spcPct val="20000"/>
              </a:spcBef>
              <a:buSzPct val="85000"/>
            </a:pPr>
            <a:r>
              <a:rPr lang="en-US" sz="100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RGB</a:t>
            </a:r>
          </a:p>
          <a:p>
            <a:pPr algn="ctr" defTabSz="762762">
              <a:spcBef>
                <a:spcPct val="20000"/>
              </a:spcBef>
              <a:buSzPct val="85000"/>
            </a:pPr>
            <a:r>
              <a:rPr lang="ru-RU" sz="100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226</a:t>
            </a:r>
          </a:p>
          <a:p>
            <a:pPr algn="ctr" defTabSz="762762">
              <a:spcBef>
                <a:spcPct val="20000"/>
              </a:spcBef>
              <a:buSzPct val="85000"/>
            </a:pPr>
            <a:r>
              <a:rPr lang="ru-RU" sz="100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226</a:t>
            </a:r>
          </a:p>
          <a:p>
            <a:pPr algn="ctr" defTabSz="762762">
              <a:spcBef>
                <a:spcPct val="20000"/>
              </a:spcBef>
              <a:buSzPct val="85000"/>
            </a:pPr>
            <a:r>
              <a:rPr lang="ru-RU" sz="100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226</a:t>
            </a:r>
          </a:p>
        </p:txBody>
      </p:sp>
      <p:sp>
        <p:nvSpPr>
          <p:cNvPr id="32" name="Rectangle 14"/>
          <p:cNvSpPr>
            <a:spLocks noChangeArrowheads="1"/>
          </p:cNvSpPr>
          <p:nvPr/>
        </p:nvSpPr>
        <p:spPr bwMode="auto">
          <a:xfrm rot="10800000" flipV="1">
            <a:off x="2532122" y="3508375"/>
            <a:ext cx="495300" cy="445823"/>
          </a:xfrm>
          <a:prstGeom prst="rect">
            <a:avLst/>
          </a:prstGeom>
          <a:solidFill>
            <a:srgbClr val="F9BD27"/>
          </a:solidFill>
          <a:ln w="9525" algn="ctr">
            <a:noFill/>
            <a:miter lim="800000"/>
            <a:headEnd/>
            <a:tailEnd/>
          </a:ln>
        </p:spPr>
        <p:txBody>
          <a:bodyPr wrap="none" lIns="76220" tIns="38111" rIns="76220" bIns="38111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ru-RU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3" name="Rectangle 15"/>
          <p:cNvSpPr>
            <a:spLocks noChangeArrowheads="1"/>
          </p:cNvSpPr>
          <p:nvPr/>
        </p:nvSpPr>
        <p:spPr bwMode="auto">
          <a:xfrm rot="10800000" flipV="1">
            <a:off x="3165920" y="3508375"/>
            <a:ext cx="495300" cy="445823"/>
          </a:xfrm>
          <a:prstGeom prst="rect">
            <a:avLst/>
          </a:prstGeom>
          <a:solidFill>
            <a:srgbClr val="C20937"/>
          </a:solidFill>
          <a:ln w="9525" algn="ctr">
            <a:noFill/>
            <a:miter lim="800000"/>
            <a:headEnd/>
            <a:tailEnd/>
          </a:ln>
        </p:spPr>
        <p:txBody>
          <a:bodyPr wrap="none" lIns="76220" tIns="38111" rIns="76220" bIns="38111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ru-RU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4" name="Rectangle 17"/>
          <p:cNvSpPr>
            <a:spLocks noChangeArrowheads="1"/>
          </p:cNvSpPr>
          <p:nvPr/>
        </p:nvSpPr>
        <p:spPr bwMode="auto">
          <a:xfrm>
            <a:off x="2478545" y="4067969"/>
            <a:ext cx="548878" cy="780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0009" tIns="30009" rIns="30009" bIns="30009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defTabSz="762762">
              <a:spcBef>
                <a:spcPct val="20000"/>
              </a:spcBef>
              <a:buSzPct val="85000"/>
            </a:pPr>
            <a:r>
              <a:rPr lang="en-US" sz="10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RGB</a:t>
            </a:r>
          </a:p>
          <a:p>
            <a:pPr algn="ctr" defTabSz="762762">
              <a:spcBef>
                <a:spcPct val="20000"/>
              </a:spcBef>
              <a:buSzPct val="85000"/>
            </a:pPr>
            <a:r>
              <a:rPr lang="ru-RU" sz="10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249</a:t>
            </a:r>
            <a:endParaRPr lang="en-US" sz="1000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762762">
              <a:spcBef>
                <a:spcPct val="20000"/>
              </a:spcBef>
              <a:buSzPct val="85000"/>
            </a:pPr>
            <a:r>
              <a:rPr lang="ru-RU" sz="10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189</a:t>
            </a:r>
            <a:endParaRPr lang="en-US" sz="1000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762762">
              <a:spcBef>
                <a:spcPct val="20000"/>
              </a:spcBef>
              <a:buSzPct val="85000"/>
            </a:pPr>
            <a:r>
              <a:rPr lang="ru-RU" sz="10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39</a:t>
            </a:r>
            <a:endParaRPr lang="en-US" sz="1000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762762">
              <a:spcBef>
                <a:spcPct val="20000"/>
              </a:spcBef>
              <a:buSzPct val="85000"/>
            </a:pPr>
            <a:endParaRPr lang="ru-RU" sz="1000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5" name="Rectangle 18"/>
          <p:cNvSpPr>
            <a:spLocks noChangeArrowheads="1"/>
          </p:cNvSpPr>
          <p:nvPr/>
        </p:nvSpPr>
        <p:spPr bwMode="auto">
          <a:xfrm>
            <a:off x="3112341" y="4067969"/>
            <a:ext cx="548879" cy="780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0009" tIns="30009" rIns="30009" bIns="30009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defTabSz="762762">
              <a:spcBef>
                <a:spcPct val="20000"/>
              </a:spcBef>
              <a:buSzPct val="85000"/>
            </a:pPr>
            <a:r>
              <a:rPr lang="en-US" sz="10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RGB</a:t>
            </a:r>
          </a:p>
          <a:p>
            <a:pPr algn="ctr" defTabSz="762762">
              <a:spcBef>
                <a:spcPct val="20000"/>
              </a:spcBef>
              <a:buSzPct val="85000"/>
            </a:pPr>
            <a:r>
              <a:rPr lang="ru-RU" sz="10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194</a:t>
            </a:r>
            <a:endParaRPr lang="en-US" sz="1000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762762">
              <a:spcBef>
                <a:spcPct val="20000"/>
              </a:spcBef>
              <a:buSzPct val="85000"/>
            </a:pPr>
            <a:r>
              <a:rPr lang="ru-RU" sz="10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9</a:t>
            </a:r>
            <a:endParaRPr lang="en-US" sz="1000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762762">
              <a:spcBef>
                <a:spcPct val="20000"/>
              </a:spcBef>
              <a:buSzPct val="85000"/>
            </a:pPr>
            <a:r>
              <a:rPr lang="ru-RU" sz="10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55</a:t>
            </a:r>
          </a:p>
        </p:txBody>
      </p:sp>
      <p:grpSp>
        <p:nvGrpSpPr>
          <p:cNvPr id="39" name="Группа 38">
            <a:extLst>
              <a:ext uri="{FF2B5EF4-FFF2-40B4-BE49-F238E27FC236}">
                <a16:creationId xmlns="" xmlns:a16="http://schemas.microsoft.com/office/drawing/2014/main" id="{6D3CD508-6C61-48D5-A453-6CD94B326128}"/>
              </a:ext>
            </a:extLst>
          </p:cNvPr>
          <p:cNvGrpSpPr/>
          <p:nvPr/>
        </p:nvGrpSpPr>
        <p:grpSpPr>
          <a:xfrm>
            <a:off x="678641" y="3508375"/>
            <a:ext cx="495301" cy="1348593"/>
            <a:chOff x="4154995" y="4265171"/>
            <a:chExt cx="660401" cy="1618312"/>
          </a:xfrm>
        </p:grpSpPr>
        <p:sp>
          <p:nvSpPr>
            <p:cNvPr id="40" name="Rectangle 6">
              <a:extLst>
                <a:ext uri="{FF2B5EF4-FFF2-40B4-BE49-F238E27FC236}">
                  <a16:creationId xmlns="" xmlns:a16="http://schemas.microsoft.com/office/drawing/2014/main" id="{6D3529C7-6E74-455D-8109-6CA76357400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V="1">
              <a:off x="4154996" y="4265171"/>
              <a:ext cx="660400" cy="534988"/>
            </a:xfrm>
            <a:prstGeom prst="rect">
              <a:avLst/>
            </a:prstGeom>
            <a:solidFill>
              <a:srgbClr val="FFD200"/>
            </a:solidFill>
            <a:ln w="9525" algn="ctr">
              <a:noFill/>
              <a:miter lim="800000"/>
              <a:headEnd/>
              <a:tailEnd/>
            </a:ln>
          </p:spPr>
          <p:txBody>
            <a:bodyPr wrap="none" lIns="97718" tIns="48860" rIns="97718" bIns="48860" anchor="ctr"/>
            <a:lstStyle/>
            <a:p>
              <a:endParaRPr lang="ru-RU" dirty="0"/>
            </a:p>
          </p:txBody>
        </p:sp>
        <p:sp>
          <p:nvSpPr>
            <p:cNvPr id="41" name="Rectangle 16">
              <a:extLst>
                <a:ext uri="{FF2B5EF4-FFF2-40B4-BE49-F238E27FC236}">
                  <a16:creationId xmlns="" xmlns:a16="http://schemas.microsoft.com/office/drawing/2014/main" id="{B8075EF7-5270-402F-8D29-17A481A070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54995" y="4946858"/>
              <a:ext cx="660400" cy="936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38473" tIns="38473" rIns="38473" bIns="38473"/>
            <a:lstStyle/>
            <a:p>
              <a:pPr algn="ctr" defTabSz="762762">
                <a:spcBef>
                  <a:spcPct val="20000"/>
                </a:spcBef>
                <a:buSzPct val="85000"/>
              </a:pPr>
              <a:r>
                <a:rPr lang="en-US" sz="1000" dirty="0">
                  <a:latin typeface="Segoe UI" panose="020B0502040204020203" pitchFamily="34" charset="0"/>
                  <a:cs typeface="Segoe UI" panose="020B0502040204020203" pitchFamily="34" charset="0"/>
                </a:rPr>
                <a:t>RGB</a:t>
              </a:r>
            </a:p>
            <a:p>
              <a:pPr algn="ctr" defTabSz="762762">
                <a:spcBef>
                  <a:spcPct val="20000"/>
                </a:spcBef>
                <a:buSzPct val="85000"/>
              </a:pPr>
              <a:r>
                <a:rPr lang="en-US" sz="1000" dirty="0">
                  <a:latin typeface="Segoe UI" panose="020B0502040204020203" pitchFamily="34" charset="0"/>
                  <a:cs typeface="Segoe UI" panose="020B0502040204020203" pitchFamily="34" charset="0"/>
                </a:rPr>
                <a:t>2</a:t>
              </a:r>
              <a:r>
                <a:rPr lang="ru-RU" sz="1000" dirty="0">
                  <a:latin typeface="Segoe UI" panose="020B0502040204020203" pitchFamily="34" charset="0"/>
                  <a:cs typeface="Segoe UI" panose="020B0502040204020203" pitchFamily="34" charset="0"/>
                </a:rPr>
                <a:t>55</a:t>
              </a:r>
              <a:endParaRPr lang="en-US" sz="1000" dirty="0"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pPr algn="ctr" defTabSz="762762">
                <a:spcBef>
                  <a:spcPct val="20000"/>
                </a:spcBef>
                <a:buSzPct val="85000"/>
              </a:pPr>
              <a:r>
                <a:rPr lang="en-US" sz="1000" dirty="0">
                  <a:latin typeface="Segoe UI" panose="020B0502040204020203" pitchFamily="34" charset="0"/>
                  <a:cs typeface="Segoe UI" panose="020B0502040204020203" pitchFamily="34" charset="0"/>
                </a:rPr>
                <a:t>2</a:t>
              </a:r>
              <a:r>
                <a:rPr lang="ru-RU" sz="1000" dirty="0">
                  <a:latin typeface="Segoe UI" panose="020B0502040204020203" pitchFamily="34" charset="0"/>
                  <a:cs typeface="Segoe UI" panose="020B0502040204020203" pitchFamily="34" charset="0"/>
                </a:rPr>
                <a:t>10</a:t>
              </a:r>
              <a:endParaRPr lang="en-US" sz="1000" dirty="0"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pPr algn="ctr" defTabSz="762762">
                <a:spcBef>
                  <a:spcPct val="20000"/>
                </a:spcBef>
                <a:buSzPct val="85000"/>
              </a:pPr>
              <a:r>
                <a:rPr lang="ru-RU" sz="1000" dirty="0">
                  <a:latin typeface="Segoe UI" panose="020B0502040204020203" pitchFamily="34" charset="0"/>
                  <a:cs typeface="Segoe UI" panose="020B0502040204020203" pitchFamily="34" charset="0"/>
                </a:rPr>
                <a:t>0</a:t>
              </a:r>
              <a:endParaRPr lang="en-US" sz="1000" dirty="0"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pPr algn="ctr" defTabSz="762762">
                <a:spcBef>
                  <a:spcPct val="20000"/>
                </a:spcBef>
                <a:buSzPct val="85000"/>
              </a:pPr>
              <a:endParaRPr lang="ru-RU" sz="1000" dirty="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45" name="TextBox 44"/>
          <p:cNvSpPr txBox="1"/>
          <p:nvPr/>
        </p:nvSpPr>
        <p:spPr>
          <a:xfrm>
            <a:off x="717550" y="361949"/>
            <a:ext cx="8191500" cy="377024"/>
          </a:xfrm>
          <a:prstGeom prst="rect">
            <a:avLst/>
          </a:prstGeom>
          <a:noFill/>
        </p:spPr>
        <p:txBody>
          <a:bodyPr wrap="square" lIns="68573" tIns="34289" rIns="68573" bIns="34289" rtlCol="0">
            <a:spAutoFit/>
          </a:bodyPr>
          <a:lstStyle/>
          <a:p>
            <a:r>
              <a:rPr lang="ru-RU" sz="2000" b="1" dirty="0"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ЦВЕТА</a:t>
            </a:r>
            <a:endParaRPr lang="ru-RU" sz="2000" b="1" dirty="0">
              <a:solidFill>
                <a:srgbClr val="FCCE00"/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="" xmlns:a16="http://schemas.microsoft.com/office/drawing/2014/main" id="{5A515545-BAE3-4727-BA10-8A82FF954743}"/>
              </a:ext>
            </a:extLst>
          </p:cNvPr>
          <p:cNvSpPr txBox="1"/>
          <p:nvPr/>
        </p:nvSpPr>
        <p:spPr>
          <a:xfrm>
            <a:off x="714487" y="1666374"/>
            <a:ext cx="5105869" cy="530913"/>
          </a:xfrm>
          <a:prstGeom prst="rect">
            <a:avLst/>
          </a:prstGeom>
          <a:noFill/>
        </p:spPr>
        <p:txBody>
          <a:bodyPr wrap="square" lIns="68573" tIns="34289" rIns="68573" bIns="34289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000" dirty="0">
                <a:latin typeface="Segoe UI" panose="020B0502040204020203" pitchFamily="34" charset="0"/>
                <a:cs typeface="Segoe UI" panose="020B0502040204020203" pitchFamily="34" charset="0"/>
              </a:rPr>
              <a:t>Для заголовков </a:t>
            </a:r>
            <a:r>
              <a:rPr lang="en-US" sz="1000" b="1" dirty="0" smtClean="0"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Segoe </a:t>
            </a:r>
            <a:r>
              <a:rPr lang="en-US" sz="1000" b="1" dirty="0"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UI </a:t>
            </a:r>
            <a:r>
              <a:rPr lang="ru-RU" sz="1000" b="1" dirty="0"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– </a:t>
            </a:r>
            <a:r>
              <a:rPr lang="ru-RU" sz="1000" b="1" dirty="0" smtClean="0"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20пт</a:t>
            </a:r>
            <a:r>
              <a:rPr lang="ru-RU" sz="1000" b="1" dirty="0"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ru-RU" sz="1000" dirty="0">
                <a:latin typeface="Segoe UI" panose="020B0502040204020203" pitchFamily="34" charset="0"/>
                <a:cs typeface="Segoe UI" panose="020B0502040204020203" pitchFamily="34" charset="0"/>
              </a:rPr>
              <a:t>Заголовки набираются только в верхнем регистре с начертанием </a:t>
            </a:r>
            <a:r>
              <a:rPr lang="ru-RU" sz="1000" dirty="0" err="1">
                <a:latin typeface="Segoe UI" panose="020B0502040204020203" pitchFamily="34" charset="0"/>
                <a:cs typeface="Segoe UI" panose="020B0502040204020203" pitchFamily="34" charset="0"/>
              </a:rPr>
              <a:t>Bold</a:t>
            </a:r>
            <a:r>
              <a:rPr lang="ru-RU" sz="1000" dirty="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="" xmlns:a16="http://schemas.microsoft.com/office/drawing/2014/main" id="{4EB4CB00-13AA-4A13-83C9-241C0965E8C8}"/>
              </a:ext>
            </a:extLst>
          </p:cNvPr>
          <p:cNvSpPr txBox="1"/>
          <p:nvPr/>
        </p:nvSpPr>
        <p:spPr>
          <a:xfrm>
            <a:off x="722370" y="2201016"/>
            <a:ext cx="5097986" cy="272188"/>
          </a:xfrm>
          <a:prstGeom prst="rect">
            <a:avLst/>
          </a:prstGeom>
          <a:noFill/>
        </p:spPr>
        <p:txBody>
          <a:bodyPr wrap="square" lIns="68573" tIns="34289" rIns="68573" bIns="34289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000" dirty="0">
                <a:latin typeface="Segoe UI" panose="020B0502040204020203" pitchFamily="34" charset="0"/>
                <a:cs typeface="Segoe UI" panose="020B0502040204020203" pitchFamily="34" charset="0"/>
              </a:rPr>
              <a:t>Часть заголовков по необходимости может выделяться </a:t>
            </a:r>
            <a:r>
              <a:rPr lang="ru-RU" sz="1000" b="1" dirty="0">
                <a:solidFill>
                  <a:srgbClr val="6985A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цветом</a:t>
            </a:r>
            <a:endParaRPr lang="en-US" sz="1000" b="1" dirty="0">
              <a:solidFill>
                <a:srgbClr val="6985AF"/>
              </a:solidFill>
              <a:latin typeface="Europe" pitchFamily="2" charset="0"/>
              <a:cs typeface="Arial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="" xmlns:a16="http://schemas.microsoft.com/office/drawing/2014/main" id="{4EB4CB00-13AA-4A13-83C9-241C0965E8C8}"/>
              </a:ext>
            </a:extLst>
          </p:cNvPr>
          <p:cNvSpPr txBox="1"/>
          <p:nvPr/>
        </p:nvSpPr>
        <p:spPr>
          <a:xfrm>
            <a:off x="715219" y="2486768"/>
            <a:ext cx="6401197" cy="577079"/>
          </a:xfrm>
          <a:prstGeom prst="rect">
            <a:avLst/>
          </a:prstGeom>
          <a:noFill/>
        </p:spPr>
        <p:txBody>
          <a:bodyPr wrap="square" lIns="68573" tIns="34289" rIns="68573" bIns="34289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Для подзаголовков </a:t>
            </a:r>
            <a:r>
              <a:rPr lang="en-US" sz="1200" b="1" dirty="0"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Segoe UI</a:t>
            </a:r>
            <a:r>
              <a:rPr lang="ru-RU" sz="1000" b="1" dirty="0"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ru-RU" sz="1000" dirty="0">
                <a:latin typeface="Segoe UI" panose="020B0502040204020203" pitchFamily="34" charset="0"/>
                <a:cs typeface="Segoe UI" panose="020B0502040204020203" pitchFamily="34" charset="0"/>
              </a:rPr>
              <a:t>с начертанием</a:t>
            </a:r>
            <a:r>
              <a:rPr lang="en-US" sz="10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Bold</a:t>
            </a:r>
            <a:r>
              <a:rPr lang="ru-RU" sz="1000" b="1" dirty="0">
                <a:latin typeface="Segoe UI" panose="020B0502040204020203" pitchFamily="34" charset="0"/>
                <a:cs typeface="Segoe UI" panose="020B0502040204020203" pitchFamily="34" charset="0"/>
              </a:rPr>
              <a:t>, размер</a:t>
            </a:r>
            <a:r>
              <a:rPr lang="ru-RU" sz="1000" b="1" dirty="0"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– </a:t>
            </a:r>
            <a:r>
              <a:rPr lang="ru-RU" sz="1000" b="1" dirty="0" smtClean="0"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12пт</a:t>
            </a:r>
            <a:r>
              <a:rPr lang="ru-RU" sz="1000" b="1" dirty="0"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ru-RU" sz="1000" dirty="0">
                <a:latin typeface="Segoe UI" panose="020B0502040204020203" pitchFamily="34" charset="0"/>
                <a:cs typeface="Segoe UI" panose="020B0502040204020203" pitchFamily="34" charset="0"/>
              </a:rPr>
              <a:t>Основной текст </a:t>
            </a:r>
            <a:r>
              <a:rPr lang="en-US" sz="1000" dirty="0"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Segoe UI</a:t>
            </a:r>
            <a:r>
              <a:rPr lang="ru-RU" sz="1000" dirty="0">
                <a:latin typeface="Segoe UI" panose="020B0502040204020203" pitchFamily="34" charset="0"/>
                <a:cs typeface="Segoe UI" panose="020B0502040204020203" pitchFamily="34" charset="0"/>
              </a:rPr>
              <a:t> с начертанием </a:t>
            </a:r>
            <a:r>
              <a:rPr lang="ru-RU" sz="1000" dirty="0" err="1">
                <a:latin typeface="Segoe UI" panose="020B0502040204020203" pitchFamily="34" charset="0"/>
                <a:cs typeface="Segoe UI" panose="020B0502040204020203" pitchFamily="34" charset="0"/>
              </a:rPr>
              <a:t>Regular</a:t>
            </a:r>
            <a:r>
              <a:rPr lang="ru-RU" sz="1000" dirty="0">
                <a:latin typeface="Segoe UI" panose="020B0502040204020203" pitchFamily="34" charset="0"/>
                <a:cs typeface="Segoe UI" panose="020B0502040204020203" pitchFamily="34" charset="0"/>
              </a:rPr>
              <a:t>, размер </a:t>
            </a:r>
            <a:r>
              <a:rPr lang="ru-RU" sz="1000" dirty="0"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– </a:t>
            </a:r>
            <a:r>
              <a:rPr lang="ru-RU" sz="1000" dirty="0" smtClean="0"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10пт</a:t>
            </a:r>
            <a:r>
              <a:rPr lang="ru-RU" sz="1000" dirty="0"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.</a:t>
            </a:r>
            <a:r>
              <a:rPr lang="ru-RU" sz="10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n-US" sz="1000" dirty="0">
              <a:solidFill>
                <a:srgbClr val="FCCE00"/>
              </a:solidFill>
              <a:latin typeface="Europe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9016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932</TotalTime>
  <Words>281</Words>
  <Application>Microsoft Office PowerPoint</Application>
  <PresentationFormat>Экран (16:10)</PresentationFormat>
  <Paragraphs>100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5" baseType="lpstr">
      <vt:lpstr>Arial</vt:lpstr>
      <vt:lpstr>Calibri</vt:lpstr>
      <vt:lpstr>Calibri Light</vt:lpstr>
      <vt:lpstr>Europe</vt:lpstr>
      <vt:lpstr>Open Sans</vt:lpstr>
      <vt:lpstr>Segoe UI</vt:lpstr>
      <vt:lpstr>Segoe UI Black</vt:lpstr>
      <vt:lpstr>Segoe UI Emoji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Дмитрий</dc:creator>
  <cp:lastModifiedBy>Грачева Светлана Камиловна</cp:lastModifiedBy>
  <cp:revision>101</cp:revision>
  <dcterms:created xsi:type="dcterms:W3CDTF">2022-10-23T03:36:57Z</dcterms:created>
  <dcterms:modified xsi:type="dcterms:W3CDTF">2026-04-07T06:00:51Z</dcterms:modified>
</cp:coreProperties>
</file>