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1080BF2-491C-425D-BB56-58D102D181D2}">
          <p14:sldIdLst/>
        </p14:section>
        <p14:section name="Раздел без заголовка" id="{191EE4D4-57C1-420B-92A4-23625901AA37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727C-EA56-4B41-AFAA-94F658FF178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D819-8B08-4346-B929-88A6DDF3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95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727C-EA56-4B41-AFAA-94F658FF178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D819-8B08-4346-B929-88A6DDF3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727C-EA56-4B41-AFAA-94F658FF178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D819-8B08-4346-B929-88A6DDF3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31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727C-EA56-4B41-AFAA-94F658FF178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D819-8B08-4346-B929-88A6DDF3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9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727C-EA56-4B41-AFAA-94F658FF178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D819-8B08-4346-B929-88A6DDF3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1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727C-EA56-4B41-AFAA-94F658FF178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D819-8B08-4346-B929-88A6DDF3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8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727C-EA56-4B41-AFAA-94F658FF178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D819-8B08-4346-B929-88A6DDF3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66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727C-EA56-4B41-AFAA-94F658FF178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D819-8B08-4346-B929-88A6DDF3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91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727C-EA56-4B41-AFAA-94F658FF178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D819-8B08-4346-B929-88A6DDF3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45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727C-EA56-4B41-AFAA-94F658FF178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D819-8B08-4346-B929-88A6DDF3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6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727C-EA56-4B41-AFAA-94F658FF178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D819-8B08-4346-B929-88A6DDF3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5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6727C-EA56-4B41-AFAA-94F658FF178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ED819-8B08-4346-B929-88A6DDF3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0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accent5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723" y="-48242"/>
            <a:ext cx="3189788" cy="24580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18" y="0"/>
            <a:ext cx="3060326" cy="2458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777067" y="609600"/>
            <a:ext cx="6953956" cy="5554133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Дорогие друзья!</a:t>
            </a:r>
            <a:br>
              <a:rPr lang="ru-RU" sz="1600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ФГБУ ВО «Тюменский индустриальный университет» предлагает услуги по спортивным залам.</a:t>
            </a:r>
            <a:br>
              <a:rPr lang="ru-RU" sz="1600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Спорт развивает не только физические качества, но и моральные!</a:t>
            </a:r>
            <a:br>
              <a:rPr lang="ru-RU" sz="1600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>Будем рады Вас видеть</a:t>
            </a:r>
            <a:r>
              <a:rPr lang="ru-RU" sz="1600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!</a:t>
            </a:r>
            <a:br>
              <a:rPr lang="ru-RU" sz="1600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Тел</a:t>
            </a:r>
            <a:r>
              <a:rPr lang="ru-RU" sz="1400" b="1" i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39</a:t>
            </a:r>
            <a:r>
              <a:rPr lang="ru-RU" sz="1400" b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-03-74</a:t>
            </a:r>
            <a:r>
              <a:rPr lang="ru-RU" sz="1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Эл.почта: </a:t>
            </a:r>
            <a:r>
              <a:rPr lang="en-US" sz="1400" b="1" i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opu@tyuiu.ru</a:t>
            </a:r>
            <a:endParaRPr lang="ru-RU" sz="1400" b="1" dirty="0"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7222">
            <a:off x="-41888" y="906555"/>
            <a:ext cx="3084552" cy="24580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777">
            <a:off x="-85511" y="3683354"/>
            <a:ext cx="3084552" cy="2312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37" y="4527345"/>
            <a:ext cx="3192984" cy="2312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312">
            <a:off x="9324936" y="837046"/>
            <a:ext cx="2955164" cy="2458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18" y="4499030"/>
            <a:ext cx="2956110" cy="2312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0043">
            <a:off x="9260669" y="3558162"/>
            <a:ext cx="2958353" cy="2312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898032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Book Antiqua</vt:lpstr>
      <vt:lpstr>Calibri</vt:lpstr>
      <vt:lpstr>Calibri Light</vt:lpstr>
      <vt:lpstr>Times New Roman</vt:lpstr>
      <vt:lpstr>Тема Office</vt:lpstr>
      <vt:lpstr>Дорогие друзья! ФГБУ ВО «Тюменский индустриальный университет» предлагает услуги по спортивным залам.  Спорт развивает не только физические качества, но и моральные!   Будем рады Вас видеть!  Тел: 39-03-74  Эл.почта:  opu@tyuiu.ru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Джусоева Милена Зурабовна</dc:creator>
  <cp:lastModifiedBy>Сальникова Анна Вячеславовна</cp:lastModifiedBy>
  <cp:revision>19</cp:revision>
  <dcterms:created xsi:type="dcterms:W3CDTF">2022-02-28T07:34:02Z</dcterms:created>
  <dcterms:modified xsi:type="dcterms:W3CDTF">2024-02-15T12:18:27Z</dcterms:modified>
</cp:coreProperties>
</file>